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8" r:id="rId2"/>
    <p:sldId id="277" r:id="rId3"/>
    <p:sldId id="257" r:id="rId4"/>
    <p:sldId id="259" r:id="rId5"/>
    <p:sldId id="260" r:id="rId6"/>
    <p:sldId id="261" r:id="rId7"/>
    <p:sldId id="262" r:id="rId8"/>
    <p:sldId id="266" r:id="rId9"/>
    <p:sldId id="263" r:id="rId10"/>
    <p:sldId id="265" r:id="rId11"/>
    <p:sldId id="264" r:id="rId12"/>
    <p:sldId id="267" r:id="rId13"/>
    <p:sldId id="278" r:id="rId14"/>
    <p:sldId id="271" r:id="rId15"/>
    <p:sldId id="270" r:id="rId16"/>
    <p:sldId id="272" r:id="rId17"/>
    <p:sldId id="276" r:id="rId18"/>
    <p:sldId id="279" r:id="rId19"/>
    <p:sldId id="275" r:id="rId20"/>
    <p:sldId id="269" r:id="rId2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8196"/>
    <a:srgbClr val="1B3C6A"/>
    <a:srgbClr val="1A3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2211D-5CEB-4CD8-9861-08912A4CBDBD}" v="13" dt="2025-12-15T21:59:29.3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5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RIERO ROBERTO" userId="839c6d36-e8ba-4078-b5eb-e04afc776ee8" providerId="ADAL" clId="{5FC01E38-F614-4025-BD4B-CDE0B90E919E}"/>
    <pc:docChg chg="undo redo custSel addSld modSld sldOrd">
      <pc:chgData name="CARRIERO ROBERTO" userId="839c6d36-e8ba-4078-b5eb-e04afc776ee8" providerId="ADAL" clId="{5FC01E38-F614-4025-BD4B-CDE0B90E919E}" dt="2025-12-15T22:06:22.624" v="793" actId="1076"/>
      <pc:docMkLst>
        <pc:docMk/>
      </pc:docMkLst>
      <pc:sldChg chg="modSp mod">
        <pc:chgData name="CARRIERO ROBERTO" userId="839c6d36-e8ba-4078-b5eb-e04afc776ee8" providerId="ADAL" clId="{5FC01E38-F614-4025-BD4B-CDE0B90E919E}" dt="2025-12-14T21:36:06.934" v="122" actId="1076"/>
        <pc:sldMkLst>
          <pc:docMk/>
          <pc:sldMk cId="0" sldId="257"/>
        </pc:sldMkLst>
        <pc:spChg chg="mod">
          <ac:chgData name="CARRIERO ROBERTO" userId="839c6d36-e8ba-4078-b5eb-e04afc776ee8" providerId="ADAL" clId="{5FC01E38-F614-4025-BD4B-CDE0B90E919E}" dt="2025-12-14T21:36:01.602" v="120" actId="1076"/>
          <ac:spMkLst>
            <pc:docMk/>
            <pc:sldMk cId="0" sldId="257"/>
            <ac:spMk id="21" creationId="{4E877240-2B0A-8841-50EC-13E979DD0AF6}"/>
          </ac:spMkLst>
        </pc:spChg>
        <pc:picChg chg="mod">
          <ac:chgData name="CARRIERO ROBERTO" userId="839c6d36-e8ba-4078-b5eb-e04afc776ee8" providerId="ADAL" clId="{5FC01E38-F614-4025-BD4B-CDE0B90E919E}" dt="2025-12-14T21:36:06.934" v="122" actId="1076"/>
          <ac:picMkLst>
            <pc:docMk/>
            <pc:sldMk cId="0" sldId="257"/>
            <ac:picMk id="2050" creationId="{CFAF91A9-5D42-F314-A839-F6638B4123CC}"/>
          </ac:picMkLst>
        </pc:picChg>
      </pc:sldChg>
      <pc:sldChg chg="modSp mod">
        <pc:chgData name="CARRIERO ROBERTO" userId="839c6d36-e8ba-4078-b5eb-e04afc776ee8" providerId="ADAL" clId="{5FC01E38-F614-4025-BD4B-CDE0B90E919E}" dt="2025-12-14T21:37:50.303" v="136" actId="1076"/>
        <pc:sldMkLst>
          <pc:docMk/>
          <pc:sldMk cId="2860120205" sldId="259"/>
        </pc:sldMkLst>
        <pc:spChg chg="mod ord">
          <ac:chgData name="CARRIERO ROBERTO" userId="839c6d36-e8ba-4078-b5eb-e04afc776ee8" providerId="ADAL" clId="{5FC01E38-F614-4025-BD4B-CDE0B90E919E}" dt="2025-12-14T21:37:41.392" v="134" actId="1076"/>
          <ac:spMkLst>
            <pc:docMk/>
            <pc:sldMk cId="2860120205" sldId="259"/>
            <ac:spMk id="21" creationId="{8B248CF0-AFA9-1996-D476-CD38B2F1ACDF}"/>
          </ac:spMkLst>
        </pc:spChg>
        <pc:picChg chg="mod">
          <ac:chgData name="CARRIERO ROBERTO" userId="839c6d36-e8ba-4078-b5eb-e04afc776ee8" providerId="ADAL" clId="{5FC01E38-F614-4025-BD4B-CDE0B90E919E}" dt="2025-12-14T21:37:50.303" v="136" actId="1076"/>
          <ac:picMkLst>
            <pc:docMk/>
            <pc:sldMk cId="2860120205" sldId="259"/>
            <ac:picMk id="7" creationId="{E7146A0F-752F-48F1-2426-8CA591B8322F}"/>
          </ac:picMkLst>
        </pc:picChg>
      </pc:sldChg>
      <pc:sldChg chg="modSp mod">
        <pc:chgData name="CARRIERO ROBERTO" userId="839c6d36-e8ba-4078-b5eb-e04afc776ee8" providerId="ADAL" clId="{5FC01E38-F614-4025-BD4B-CDE0B90E919E}" dt="2025-12-14T21:38:16.023" v="139" actId="14100"/>
        <pc:sldMkLst>
          <pc:docMk/>
          <pc:sldMk cId="3560599362" sldId="260"/>
        </pc:sldMkLst>
        <pc:spChg chg="mod">
          <ac:chgData name="CARRIERO ROBERTO" userId="839c6d36-e8ba-4078-b5eb-e04afc776ee8" providerId="ADAL" clId="{5FC01E38-F614-4025-BD4B-CDE0B90E919E}" dt="2025-12-14T21:38:16.023" v="139" actId="14100"/>
          <ac:spMkLst>
            <pc:docMk/>
            <pc:sldMk cId="3560599362" sldId="260"/>
            <ac:spMk id="5" creationId="{01D51F80-6472-41D7-F948-67FE74B264EE}"/>
          </ac:spMkLst>
        </pc:spChg>
      </pc:sldChg>
      <pc:sldChg chg="modSp mod">
        <pc:chgData name="CARRIERO ROBERTO" userId="839c6d36-e8ba-4078-b5eb-e04afc776ee8" providerId="ADAL" clId="{5FC01E38-F614-4025-BD4B-CDE0B90E919E}" dt="2025-12-14T21:39:26.159" v="180" actId="1076"/>
        <pc:sldMkLst>
          <pc:docMk/>
          <pc:sldMk cId="1578694613" sldId="261"/>
        </pc:sldMkLst>
        <pc:spChg chg="mod">
          <ac:chgData name="CARRIERO ROBERTO" userId="839c6d36-e8ba-4078-b5eb-e04afc776ee8" providerId="ADAL" clId="{5FC01E38-F614-4025-BD4B-CDE0B90E919E}" dt="2025-12-14T21:39:26.159" v="180" actId="1076"/>
          <ac:spMkLst>
            <pc:docMk/>
            <pc:sldMk cId="1578694613" sldId="261"/>
            <ac:spMk id="5" creationId="{F5443EAD-8907-D5D3-583F-82ADEEFDA602}"/>
          </ac:spMkLst>
        </pc:spChg>
      </pc:sldChg>
      <pc:sldChg chg="addSp delSp modSp mod">
        <pc:chgData name="CARRIERO ROBERTO" userId="839c6d36-e8ba-4078-b5eb-e04afc776ee8" providerId="ADAL" clId="{5FC01E38-F614-4025-BD4B-CDE0B90E919E}" dt="2025-12-14T21:45:22.225" v="260" actId="1076"/>
        <pc:sldMkLst>
          <pc:docMk/>
          <pc:sldMk cId="3834651424" sldId="262"/>
        </pc:sldMkLst>
        <pc:spChg chg="mod">
          <ac:chgData name="CARRIERO ROBERTO" userId="839c6d36-e8ba-4078-b5eb-e04afc776ee8" providerId="ADAL" clId="{5FC01E38-F614-4025-BD4B-CDE0B90E919E}" dt="2025-11-15T12:19:52.019" v="62" actId="14100"/>
          <ac:spMkLst>
            <pc:docMk/>
            <pc:sldMk cId="3834651424" sldId="262"/>
            <ac:spMk id="8" creationId="{D9479A86-E474-AAD0-9442-F3C05EE4880A}"/>
          </ac:spMkLst>
        </pc:spChg>
        <pc:picChg chg="add mod">
          <ac:chgData name="CARRIERO ROBERTO" userId="839c6d36-e8ba-4078-b5eb-e04afc776ee8" providerId="ADAL" clId="{5FC01E38-F614-4025-BD4B-CDE0B90E919E}" dt="2025-12-14T21:45:22.225" v="260" actId="1076"/>
          <ac:picMkLst>
            <pc:docMk/>
            <pc:sldMk cId="3834651424" sldId="262"/>
            <ac:picMk id="6" creationId="{2E29BC67-3622-11F3-5042-DC4991CD6200}"/>
          </ac:picMkLst>
        </pc:picChg>
      </pc:sldChg>
      <pc:sldChg chg="modSp">
        <pc:chgData name="CARRIERO ROBERTO" userId="839c6d36-e8ba-4078-b5eb-e04afc776ee8" providerId="ADAL" clId="{5FC01E38-F614-4025-BD4B-CDE0B90E919E}" dt="2025-11-15T12:17:42.948" v="24" actId="1076"/>
        <pc:sldMkLst>
          <pc:docMk/>
          <pc:sldMk cId="3004411109" sldId="263"/>
        </pc:sldMkLst>
        <pc:picChg chg="mod">
          <ac:chgData name="CARRIERO ROBERTO" userId="839c6d36-e8ba-4078-b5eb-e04afc776ee8" providerId="ADAL" clId="{5FC01E38-F614-4025-BD4B-CDE0B90E919E}" dt="2025-11-15T12:17:42.948" v="24" actId="1076"/>
          <ac:picMkLst>
            <pc:docMk/>
            <pc:sldMk cId="3004411109" sldId="263"/>
            <ac:picMk id="6146" creationId="{8323E0A4-3513-B019-C57A-57AFD97E14BF}"/>
          </ac:picMkLst>
        </pc:picChg>
      </pc:sldChg>
      <pc:sldChg chg="addSp delSp modSp mod">
        <pc:chgData name="CARRIERO ROBERTO" userId="839c6d36-e8ba-4078-b5eb-e04afc776ee8" providerId="ADAL" clId="{5FC01E38-F614-4025-BD4B-CDE0B90E919E}" dt="2025-12-14T21:40:42.558" v="189" actId="20577"/>
        <pc:sldMkLst>
          <pc:docMk/>
          <pc:sldMk cId="159970639" sldId="264"/>
        </pc:sldMkLst>
        <pc:spChg chg="mod">
          <ac:chgData name="CARRIERO ROBERTO" userId="839c6d36-e8ba-4078-b5eb-e04afc776ee8" providerId="ADAL" clId="{5FC01E38-F614-4025-BD4B-CDE0B90E919E}" dt="2025-12-14T21:40:42.558" v="189" actId="20577"/>
          <ac:spMkLst>
            <pc:docMk/>
            <pc:sldMk cId="159970639" sldId="264"/>
            <ac:spMk id="8" creationId="{F28AF682-5446-0457-ADCB-AA7B6D420D28}"/>
          </ac:spMkLst>
        </pc:spChg>
        <pc:picChg chg="add mod">
          <ac:chgData name="CARRIERO ROBERTO" userId="839c6d36-e8ba-4078-b5eb-e04afc776ee8" providerId="ADAL" clId="{5FC01E38-F614-4025-BD4B-CDE0B90E919E}" dt="2025-12-14T21:40:34.956" v="187" actId="1076"/>
          <ac:picMkLst>
            <pc:docMk/>
            <pc:sldMk cId="159970639" sldId="264"/>
            <ac:picMk id="3" creationId="{5AF8155F-0727-7248-CC9A-5FE46530C283}"/>
          </ac:picMkLst>
        </pc:picChg>
        <pc:picChg chg="add del mod">
          <ac:chgData name="CARRIERO ROBERTO" userId="839c6d36-e8ba-4078-b5eb-e04afc776ee8" providerId="ADAL" clId="{5FC01E38-F614-4025-BD4B-CDE0B90E919E}" dt="2025-12-14T21:40:28.034" v="186" actId="478"/>
          <ac:picMkLst>
            <pc:docMk/>
            <pc:sldMk cId="159970639" sldId="264"/>
            <ac:picMk id="11" creationId="{5E2277FD-9931-F8DE-EA15-9517F87B0164}"/>
          </ac:picMkLst>
        </pc:picChg>
      </pc:sldChg>
      <pc:sldChg chg="modSp">
        <pc:chgData name="CARRIERO ROBERTO" userId="839c6d36-e8ba-4078-b5eb-e04afc776ee8" providerId="ADAL" clId="{5FC01E38-F614-4025-BD4B-CDE0B90E919E}" dt="2025-11-15T12:17:48.485" v="26" actId="1076"/>
        <pc:sldMkLst>
          <pc:docMk/>
          <pc:sldMk cId="1980125024" sldId="265"/>
        </pc:sldMkLst>
        <pc:picChg chg="mod">
          <ac:chgData name="CARRIERO ROBERTO" userId="839c6d36-e8ba-4078-b5eb-e04afc776ee8" providerId="ADAL" clId="{5FC01E38-F614-4025-BD4B-CDE0B90E919E}" dt="2025-11-15T12:17:48.485" v="26" actId="1076"/>
          <ac:picMkLst>
            <pc:docMk/>
            <pc:sldMk cId="1980125024" sldId="265"/>
            <ac:picMk id="8196" creationId="{58517C18-FDFA-5339-5E5B-24A9DEC8292B}"/>
          </ac:picMkLst>
        </pc:picChg>
      </pc:sldChg>
      <pc:sldChg chg="modSp">
        <pc:chgData name="CARRIERO ROBERTO" userId="839c6d36-e8ba-4078-b5eb-e04afc776ee8" providerId="ADAL" clId="{5FC01E38-F614-4025-BD4B-CDE0B90E919E}" dt="2025-11-15T12:18:18.645" v="42" actId="1076"/>
        <pc:sldMkLst>
          <pc:docMk/>
          <pc:sldMk cId="4292844660" sldId="267"/>
        </pc:sldMkLst>
        <pc:picChg chg="mod">
          <ac:chgData name="CARRIERO ROBERTO" userId="839c6d36-e8ba-4078-b5eb-e04afc776ee8" providerId="ADAL" clId="{5FC01E38-F614-4025-BD4B-CDE0B90E919E}" dt="2025-11-15T12:18:06.695" v="34" actId="1076"/>
          <ac:picMkLst>
            <pc:docMk/>
            <pc:sldMk cId="4292844660" sldId="267"/>
            <ac:picMk id="10242" creationId="{45307F2F-53D5-83A7-E212-860FE119E6C8}"/>
          </ac:picMkLst>
        </pc:picChg>
        <pc:picChg chg="mod">
          <ac:chgData name="CARRIERO ROBERTO" userId="839c6d36-e8ba-4078-b5eb-e04afc776ee8" providerId="ADAL" clId="{5FC01E38-F614-4025-BD4B-CDE0B90E919E}" dt="2025-11-15T12:18:03.700" v="32" actId="1076"/>
          <ac:picMkLst>
            <pc:docMk/>
            <pc:sldMk cId="4292844660" sldId="267"/>
            <ac:picMk id="10244" creationId="{F2C229F0-3B64-9006-FDCE-114D6A576EBD}"/>
          </ac:picMkLst>
        </pc:picChg>
        <pc:picChg chg="mod">
          <ac:chgData name="CARRIERO ROBERTO" userId="839c6d36-e8ba-4078-b5eb-e04afc776ee8" providerId="ADAL" clId="{5FC01E38-F614-4025-BD4B-CDE0B90E919E}" dt="2025-11-15T12:17:55.809" v="28" actId="1076"/>
          <ac:picMkLst>
            <pc:docMk/>
            <pc:sldMk cId="4292844660" sldId="267"/>
            <ac:picMk id="10252" creationId="{702F24C4-1EBC-0B48-2626-64DCFE72A847}"/>
          </ac:picMkLst>
        </pc:picChg>
        <pc:picChg chg="mod">
          <ac:chgData name="CARRIERO ROBERTO" userId="839c6d36-e8ba-4078-b5eb-e04afc776ee8" providerId="ADAL" clId="{5FC01E38-F614-4025-BD4B-CDE0B90E919E}" dt="2025-11-15T12:18:16.777" v="40" actId="1076"/>
          <ac:picMkLst>
            <pc:docMk/>
            <pc:sldMk cId="4292844660" sldId="267"/>
            <ac:picMk id="10256" creationId="{7B819C6B-0E74-828D-594E-A470B01DF73D}"/>
          </ac:picMkLst>
        </pc:picChg>
        <pc:picChg chg="mod">
          <ac:chgData name="CARRIERO ROBERTO" userId="839c6d36-e8ba-4078-b5eb-e04afc776ee8" providerId="ADAL" clId="{5FC01E38-F614-4025-BD4B-CDE0B90E919E}" dt="2025-11-15T12:18:18.645" v="42" actId="1076"/>
          <ac:picMkLst>
            <pc:docMk/>
            <pc:sldMk cId="4292844660" sldId="267"/>
            <ac:picMk id="10260" creationId="{D55698EB-2263-1010-D58D-5F287A842837}"/>
          </ac:picMkLst>
        </pc:picChg>
        <pc:picChg chg="mod">
          <ac:chgData name="CARRIERO ROBERTO" userId="839c6d36-e8ba-4078-b5eb-e04afc776ee8" providerId="ADAL" clId="{5FC01E38-F614-4025-BD4B-CDE0B90E919E}" dt="2025-11-15T12:18:01.155" v="30" actId="1076"/>
          <ac:picMkLst>
            <pc:docMk/>
            <pc:sldMk cId="4292844660" sldId="267"/>
            <ac:picMk id="10262" creationId="{328ABFF9-44EB-6E5C-E415-3DF6422A50E8}"/>
          </ac:picMkLst>
        </pc:picChg>
      </pc:sldChg>
      <pc:sldChg chg="modSp mod">
        <pc:chgData name="CARRIERO ROBERTO" userId="839c6d36-e8ba-4078-b5eb-e04afc776ee8" providerId="ADAL" clId="{5FC01E38-F614-4025-BD4B-CDE0B90E919E}" dt="2025-12-14T21:42:40.606" v="210" actId="1076"/>
        <pc:sldMkLst>
          <pc:docMk/>
          <pc:sldMk cId="2384936253" sldId="269"/>
        </pc:sldMkLst>
        <pc:spChg chg="mod">
          <ac:chgData name="CARRIERO ROBERTO" userId="839c6d36-e8ba-4078-b5eb-e04afc776ee8" providerId="ADAL" clId="{5FC01E38-F614-4025-BD4B-CDE0B90E919E}" dt="2025-12-14T21:42:40.606" v="210" actId="1076"/>
          <ac:spMkLst>
            <pc:docMk/>
            <pc:sldMk cId="2384936253" sldId="269"/>
            <ac:spMk id="2" creationId="{173C139E-A6CB-B15A-5287-7279220B73A3}"/>
          </ac:spMkLst>
        </pc:spChg>
      </pc:sldChg>
      <pc:sldChg chg="modSp mod">
        <pc:chgData name="CARRIERO ROBERTO" userId="839c6d36-e8ba-4078-b5eb-e04afc776ee8" providerId="ADAL" clId="{5FC01E38-F614-4025-BD4B-CDE0B90E919E}" dt="2025-12-14T21:41:51.206" v="205" actId="1076"/>
        <pc:sldMkLst>
          <pc:docMk/>
          <pc:sldMk cId="602776732" sldId="271"/>
        </pc:sldMkLst>
        <pc:picChg chg="mod modCrop">
          <ac:chgData name="CARRIERO ROBERTO" userId="839c6d36-e8ba-4078-b5eb-e04afc776ee8" providerId="ADAL" clId="{5FC01E38-F614-4025-BD4B-CDE0B90E919E}" dt="2025-12-14T21:41:49.172" v="204" actId="1076"/>
          <ac:picMkLst>
            <pc:docMk/>
            <pc:sldMk cId="602776732" sldId="271"/>
            <ac:picMk id="23" creationId="{D3648EDB-2283-2AA5-24AE-5F6DA6AF1E8A}"/>
          </ac:picMkLst>
        </pc:picChg>
        <pc:picChg chg="mod">
          <ac:chgData name="CARRIERO ROBERTO" userId="839c6d36-e8ba-4078-b5eb-e04afc776ee8" providerId="ADAL" clId="{5FC01E38-F614-4025-BD4B-CDE0B90E919E}" dt="2025-12-14T21:41:51.206" v="205" actId="1076"/>
          <ac:picMkLst>
            <pc:docMk/>
            <pc:sldMk cId="602776732" sldId="271"/>
            <ac:picMk id="1038" creationId="{6F34C141-52D3-48E6-6A4C-AE32FEFA7E65}"/>
          </ac:picMkLst>
        </pc:picChg>
      </pc:sldChg>
      <pc:sldChg chg="modSp mod">
        <pc:chgData name="CARRIERO ROBERTO" userId="839c6d36-e8ba-4078-b5eb-e04afc776ee8" providerId="ADAL" clId="{5FC01E38-F614-4025-BD4B-CDE0B90E919E}" dt="2025-12-14T21:42:17.254" v="206" actId="1076"/>
        <pc:sldMkLst>
          <pc:docMk/>
          <pc:sldMk cId="2589827279" sldId="272"/>
        </pc:sldMkLst>
        <pc:spChg chg="mod">
          <ac:chgData name="CARRIERO ROBERTO" userId="839c6d36-e8ba-4078-b5eb-e04afc776ee8" providerId="ADAL" clId="{5FC01E38-F614-4025-BD4B-CDE0B90E919E}" dt="2025-12-14T21:42:17.254" v="206" actId="1076"/>
          <ac:spMkLst>
            <pc:docMk/>
            <pc:sldMk cId="2589827279" sldId="272"/>
            <ac:spMk id="18" creationId="{E72DEDE2-D039-82AC-DA35-C2F35628BC28}"/>
          </ac:spMkLst>
        </pc:spChg>
      </pc:sldChg>
      <pc:sldChg chg="addSp delSp modSp mod delAnim modAnim">
        <pc:chgData name="CARRIERO ROBERTO" userId="839c6d36-e8ba-4078-b5eb-e04afc776ee8" providerId="ADAL" clId="{5FC01E38-F614-4025-BD4B-CDE0B90E919E}" dt="2025-12-15T22:06:22.624" v="793" actId="1076"/>
        <pc:sldMkLst>
          <pc:docMk/>
          <pc:sldMk cId="2423653241" sldId="275"/>
        </pc:sldMkLst>
        <pc:spChg chg="mod">
          <ac:chgData name="CARRIERO ROBERTO" userId="839c6d36-e8ba-4078-b5eb-e04afc776ee8" providerId="ADAL" clId="{5FC01E38-F614-4025-BD4B-CDE0B90E919E}" dt="2025-12-15T17:29:38.811" v="276" actId="20577"/>
          <ac:spMkLst>
            <pc:docMk/>
            <pc:sldMk cId="2423653241" sldId="275"/>
            <ac:spMk id="17" creationId="{6709A2C2-2B15-3717-4DA5-377B22727CC0}"/>
          </ac:spMkLst>
        </pc:spChg>
        <pc:spChg chg="del mod">
          <ac:chgData name="CARRIERO ROBERTO" userId="839c6d36-e8ba-4078-b5eb-e04afc776ee8" providerId="ADAL" clId="{5FC01E38-F614-4025-BD4B-CDE0B90E919E}" dt="2025-12-15T22:05:48.616" v="785" actId="478"/>
          <ac:spMkLst>
            <pc:docMk/>
            <pc:sldMk cId="2423653241" sldId="275"/>
            <ac:spMk id="19" creationId="{FA4E29B6-2C6C-26B6-7B69-D96605E1DB57}"/>
          </ac:spMkLst>
        </pc:spChg>
        <pc:picChg chg="del">
          <ac:chgData name="CARRIERO ROBERTO" userId="839c6d36-e8ba-4078-b5eb-e04afc776ee8" providerId="ADAL" clId="{5FC01E38-F614-4025-BD4B-CDE0B90E919E}" dt="2025-12-15T17:28:55.724" v="266" actId="478"/>
          <ac:picMkLst>
            <pc:docMk/>
            <pc:sldMk cId="2423653241" sldId="275"/>
            <ac:picMk id="2" creationId="{82B12F3B-9A23-C838-7EF1-7670853463E5}"/>
          </ac:picMkLst>
        </pc:picChg>
        <pc:picChg chg="add mod">
          <ac:chgData name="CARRIERO ROBERTO" userId="839c6d36-e8ba-4078-b5eb-e04afc776ee8" providerId="ADAL" clId="{5FC01E38-F614-4025-BD4B-CDE0B90E919E}" dt="2025-12-15T22:06:22.624" v="793" actId="1076"/>
          <ac:picMkLst>
            <pc:docMk/>
            <pc:sldMk cId="2423653241" sldId="275"/>
            <ac:picMk id="3" creationId="{606B5FB1-E135-38A2-6E90-9C9283902EC5}"/>
          </ac:picMkLst>
        </pc:picChg>
      </pc:sldChg>
      <pc:sldChg chg="modSp mod ord">
        <pc:chgData name="CARRIERO ROBERTO" userId="839c6d36-e8ba-4078-b5eb-e04afc776ee8" providerId="ADAL" clId="{5FC01E38-F614-4025-BD4B-CDE0B90E919E}" dt="2025-12-15T17:29:30.079" v="270" actId="20577"/>
        <pc:sldMkLst>
          <pc:docMk/>
          <pc:sldMk cId="3914671486" sldId="276"/>
        </pc:sldMkLst>
        <pc:spChg chg="mod">
          <ac:chgData name="CARRIERO ROBERTO" userId="839c6d36-e8ba-4078-b5eb-e04afc776ee8" providerId="ADAL" clId="{5FC01E38-F614-4025-BD4B-CDE0B90E919E}" dt="2025-12-14T21:42:23.655" v="207" actId="1076"/>
          <ac:spMkLst>
            <pc:docMk/>
            <pc:sldMk cId="3914671486" sldId="276"/>
            <ac:spMk id="2" creationId="{363CD07F-AEF8-A6F8-7EEB-3F8FFF92E2D9}"/>
          </ac:spMkLst>
        </pc:spChg>
        <pc:spChg chg="mod">
          <ac:chgData name="CARRIERO ROBERTO" userId="839c6d36-e8ba-4078-b5eb-e04afc776ee8" providerId="ADAL" clId="{5FC01E38-F614-4025-BD4B-CDE0B90E919E}" dt="2025-12-14T21:42:29.758" v="208" actId="1076"/>
          <ac:spMkLst>
            <pc:docMk/>
            <pc:sldMk cId="3914671486" sldId="276"/>
            <ac:spMk id="5" creationId="{7E2D0561-C203-5210-8245-30AACF8283A2}"/>
          </ac:spMkLst>
        </pc:spChg>
        <pc:spChg chg="mod">
          <ac:chgData name="CARRIERO ROBERTO" userId="839c6d36-e8ba-4078-b5eb-e04afc776ee8" providerId="ADAL" clId="{5FC01E38-F614-4025-BD4B-CDE0B90E919E}" dt="2025-12-15T17:29:30.079" v="270" actId="20577"/>
          <ac:spMkLst>
            <pc:docMk/>
            <pc:sldMk cId="3914671486" sldId="276"/>
            <ac:spMk id="17" creationId="{7B143550-72B6-FA12-22FA-7F933524B3A3}"/>
          </ac:spMkLst>
        </pc:spChg>
        <pc:picChg chg="mod">
          <ac:chgData name="CARRIERO ROBERTO" userId="839c6d36-e8ba-4078-b5eb-e04afc776ee8" providerId="ADAL" clId="{5FC01E38-F614-4025-BD4B-CDE0B90E919E}" dt="2025-12-14T21:42:32.153" v="209" actId="1076"/>
          <ac:picMkLst>
            <pc:docMk/>
            <pc:sldMk cId="3914671486" sldId="276"/>
            <ac:picMk id="3078" creationId="{ADCAB733-BE7B-CC35-E9C9-A1E66B65CCDB}"/>
          </ac:picMkLst>
        </pc:picChg>
      </pc:sldChg>
      <pc:sldChg chg="add">
        <pc:chgData name="CARRIERO ROBERTO" userId="839c6d36-e8ba-4078-b5eb-e04afc776ee8" providerId="ADAL" clId="{5FC01E38-F614-4025-BD4B-CDE0B90E919E}" dt="2025-12-15T17:28:17.098" v="261"/>
        <pc:sldMkLst>
          <pc:docMk/>
          <pc:sldMk cId="1281001824" sldId="277"/>
        </pc:sldMkLst>
      </pc:sldChg>
      <pc:sldChg chg="modSp mod">
        <pc:chgData name="CARRIERO ROBERTO" userId="839c6d36-e8ba-4078-b5eb-e04afc776ee8" providerId="ADAL" clId="{5FC01E38-F614-4025-BD4B-CDE0B90E919E}" dt="2025-12-14T21:42:54.033" v="211" actId="1076"/>
        <pc:sldMkLst>
          <pc:docMk/>
          <pc:sldMk cId="1807064544" sldId="278"/>
        </pc:sldMkLst>
        <pc:spChg chg="mod">
          <ac:chgData name="CARRIERO ROBERTO" userId="839c6d36-e8ba-4078-b5eb-e04afc776ee8" providerId="ADAL" clId="{5FC01E38-F614-4025-BD4B-CDE0B90E919E}" dt="2025-12-14T21:42:54.033" v="211" actId="1076"/>
          <ac:spMkLst>
            <pc:docMk/>
            <pc:sldMk cId="1807064544" sldId="278"/>
            <ac:spMk id="8" creationId="{E87DFCD4-A756-744B-0241-E9FC6EFCAF00}"/>
          </ac:spMkLst>
        </pc:spChg>
      </pc:sldChg>
      <pc:sldChg chg="delSp modSp add mod ord">
        <pc:chgData name="CARRIERO ROBERTO" userId="839c6d36-e8ba-4078-b5eb-e04afc776ee8" providerId="ADAL" clId="{5FC01E38-F614-4025-BD4B-CDE0B90E919E}" dt="2025-12-15T22:04:12.338" v="774" actId="1076"/>
        <pc:sldMkLst>
          <pc:docMk/>
          <pc:sldMk cId="2061438989" sldId="279"/>
        </pc:sldMkLst>
        <pc:spChg chg="mod">
          <ac:chgData name="CARRIERO ROBERTO" userId="839c6d36-e8ba-4078-b5eb-e04afc776ee8" providerId="ADAL" clId="{5FC01E38-F614-4025-BD4B-CDE0B90E919E}" dt="2025-12-15T22:04:12.338" v="774" actId="1076"/>
          <ac:spMkLst>
            <pc:docMk/>
            <pc:sldMk cId="2061438989" sldId="279"/>
            <ac:spMk id="2" creationId="{CE8C0178-4A74-E9A5-5D13-DA5C9B7D3973}"/>
          </ac:spMkLst>
        </pc:spChg>
        <pc:spChg chg="del">
          <ac:chgData name="CARRIERO ROBERTO" userId="839c6d36-e8ba-4078-b5eb-e04afc776ee8" providerId="ADAL" clId="{5FC01E38-F614-4025-BD4B-CDE0B90E919E}" dt="2025-12-14T21:44:08.069" v="259" actId="478"/>
          <ac:spMkLst>
            <pc:docMk/>
            <pc:sldMk cId="2061438989" sldId="279"/>
            <ac:spMk id="5" creationId="{729D179C-9629-BC28-F091-EC952E32B667}"/>
          </ac:spMkLst>
        </pc:spChg>
        <pc:spChg chg="mod">
          <ac:chgData name="CARRIERO ROBERTO" userId="839c6d36-e8ba-4078-b5eb-e04afc776ee8" providerId="ADAL" clId="{5FC01E38-F614-4025-BD4B-CDE0B90E919E}" dt="2025-12-15T17:29:35.087" v="274" actId="20577"/>
          <ac:spMkLst>
            <pc:docMk/>
            <pc:sldMk cId="2061438989" sldId="279"/>
            <ac:spMk id="17" creationId="{5C08EC62-FFC8-6257-B396-8723EAA51424}"/>
          </ac:spMkLst>
        </pc:spChg>
        <pc:spChg chg="mod">
          <ac:chgData name="CARRIERO ROBERTO" userId="839c6d36-e8ba-4078-b5eb-e04afc776ee8" providerId="ADAL" clId="{5FC01E38-F614-4025-BD4B-CDE0B90E919E}" dt="2025-12-15T22:04:01.770" v="771" actId="1076"/>
          <ac:spMkLst>
            <pc:docMk/>
            <pc:sldMk cId="2061438989" sldId="279"/>
            <ac:spMk id="19" creationId="{739E9FE2-F4B2-1D38-7B64-BD1101485BC3}"/>
          </ac:spMkLst>
        </pc:spChg>
        <pc:picChg chg="del">
          <ac:chgData name="CARRIERO ROBERTO" userId="839c6d36-e8ba-4078-b5eb-e04afc776ee8" providerId="ADAL" clId="{5FC01E38-F614-4025-BD4B-CDE0B90E919E}" dt="2025-12-14T21:44:08.069" v="259" actId="478"/>
          <ac:picMkLst>
            <pc:docMk/>
            <pc:sldMk cId="2061438989" sldId="279"/>
            <ac:picMk id="3078" creationId="{9BB7FF96-5006-EAFC-D7BE-4B57A88F5832}"/>
          </ac:picMkLst>
        </pc:picChg>
      </pc:sldChg>
    </pc:docChg>
  </pc:docChgLst>
  <pc:docChgLst>
    <pc:chgData name="CARRIERO ROBERTO" userId="839c6d36-e8ba-4078-b5eb-e04afc776ee8" providerId="ADAL" clId="{2F224BDB-F65A-45D9-AF26-9A477DA26FA4}"/>
    <pc:docChg chg="undo redo custSel addSld delSld modSld sldOrd modMainMaster">
      <pc:chgData name="CARRIERO ROBERTO" userId="839c6d36-e8ba-4078-b5eb-e04afc776ee8" providerId="ADAL" clId="{2F224BDB-F65A-45D9-AF26-9A477DA26FA4}" dt="2025-12-14T17:21:13.696" v="3848" actId="1076"/>
      <pc:docMkLst>
        <pc:docMk/>
      </pc:docMkLst>
      <pc:sldChg chg="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0" sldId="257"/>
        </pc:sldMkLst>
        <pc:spChg chg="mod">
          <ac:chgData name="CARRIERO ROBERTO" userId="839c6d36-e8ba-4078-b5eb-e04afc776ee8" providerId="ADAL" clId="{2F224BDB-F65A-45D9-AF26-9A477DA26FA4}" dt="2025-12-14T15:01:22.188" v="66" actId="1076"/>
          <ac:spMkLst>
            <pc:docMk/>
            <pc:sldMk cId="0" sldId="257"/>
            <ac:spMk id="15" creationId="{4A2E8FA1-4185-62B3-BF0A-3ABD98479D9C}"/>
          </ac:spMkLst>
        </pc:spChg>
        <pc:spChg chg="mod">
          <ac:chgData name="CARRIERO ROBERTO" userId="839c6d36-e8ba-4078-b5eb-e04afc776ee8" providerId="ADAL" clId="{2F224BDB-F65A-45D9-AF26-9A477DA26FA4}" dt="2025-12-14T15:01:41.276" v="67" actId="1076"/>
          <ac:spMkLst>
            <pc:docMk/>
            <pc:sldMk cId="0" sldId="257"/>
            <ac:spMk id="16" creationId="{5BA55FC4-151F-27B2-172B-5CD5332FE2A5}"/>
          </ac:spMkLst>
        </pc:spChg>
        <pc:spChg chg="mod">
          <ac:chgData name="CARRIERO ROBERTO" userId="839c6d36-e8ba-4078-b5eb-e04afc776ee8" providerId="ADAL" clId="{2F224BDB-F65A-45D9-AF26-9A477DA26FA4}" dt="2025-12-14T15:05:44.534" v="246" actId="20577"/>
          <ac:spMkLst>
            <pc:docMk/>
            <pc:sldMk cId="0" sldId="257"/>
            <ac:spMk id="19" creationId="{89A47F04-4709-7E4F-5150-AC3A593ED5A3}"/>
          </ac:spMkLst>
        </pc:spChg>
        <pc:spChg chg="mod">
          <ac:chgData name="CARRIERO ROBERTO" userId="839c6d36-e8ba-4078-b5eb-e04afc776ee8" providerId="ADAL" clId="{2F224BDB-F65A-45D9-AF26-9A477DA26FA4}" dt="2025-12-14T15:30:12.803" v="1065" actId="113"/>
          <ac:spMkLst>
            <pc:docMk/>
            <pc:sldMk cId="0" sldId="257"/>
            <ac:spMk id="21" creationId="{4E877240-2B0A-8841-50EC-13E979DD0AF6}"/>
          </ac:spMkLst>
        </pc:spChg>
        <pc:picChg chg="mod">
          <ac:chgData name="CARRIERO ROBERTO" userId="839c6d36-e8ba-4078-b5eb-e04afc776ee8" providerId="ADAL" clId="{2F224BDB-F65A-45D9-AF26-9A477DA26FA4}" dt="2025-12-14T15:37:23.435" v="1322" actId="1037"/>
          <ac:picMkLst>
            <pc:docMk/>
            <pc:sldMk cId="0" sldId="257"/>
            <ac:picMk id="2050" creationId="{CFAF91A9-5D42-F314-A839-F6638B4123CC}"/>
          </ac:picMkLst>
        </pc:picChg>
      </pc:sldChg>
      <pc:sldChg chg="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2360931463" sldId="258"/>
        </pc:sldMkLst>
        <pc:spChg chg="mod">
          <ac:chgData name="CARRIERO ROBERTO" userId="839c6d36-e8ba-4078-b5eb-e04afc776ee8" providerId="ADAL" clId="{2F224BDB-F65A-45D9-AF26-9A477DA26FA4}" dt="2025-12-14T14:56:53.825" v="21" actId="20577"/>
          <ac:spMkLst>
            <pc:docMk/>
            <pc:sldMk cId="2360931463" sldId="258"/>
            <ac:spMk id="5" creationId="{A9BB2BC8-9DC2-8DC8-6A5D-C2C9C777B6E6}"/>
          </ac:spMkLst>
        </pc:spChg>
        <pc:spChg chg="mod">
          <ac:chgData name="CARRIERO ROBERTO" userId="839c6d36-e8ba-4078-b5eb-e04afc776ee8" providerId="ADAL" clId="{2F224BDB-F65A-45D9-AF26-9A477DA26FA4}" dt="2025-12-14T15:00:14.734" v="50" actId="1076"/>
          <ac:spMkLst>
            <pc:docMk/>
            <pc:sldMk cId="2360931463" sldId="258"/>
            <ac:spMk id="6" creationId="{0154D679-D22A-5AB2-F951-4013E483763F}"/>
          </ac:spMkLst>
        </pc:spChg>
        <pc:spChg chg="mod">
          <ac:chgData name="CARRIERO ROBERTO" userId="839c6d36-e8ba-4078-b5eb-e04afc776ee8" providerId="ADAL" clId="{2F224BDB-F65A-45D9-AF26-9A477DA26FA4}" dt="2025-12-14T14:57:08.776" v="31" actId="20577"/>
          <ac:spMkLst>
            <pc:docMk/>
            <pc:sldMk cId="2360931463" sldId="258"/>
            <ac:spMk id="7" creationId="{D0815B8B-2A81-8CC3-FBB7-F00F7F512C4A}"/>
          </ac:spMkLst>
        </pc:spChg>
        <pc:spChg chg="mod">
          <ac:chgData name="CARRIERO ROBERTO" userId="839c6d36-e8ba-4078-b5eb-e04afc776ee8" providerId="ADAL" clId="{2F224BDB-F65A-45D9-AF26-9A477DA26FA4}" dt="2025-12-14T15:00:37.033" v="53" actId="1076"/>
          <ac:spMkLst>
            <pc:docMk/>
            <pc:sldMk cId="2360931463" sldId="258"/>
            <ac:spMk id="15" creationId="{A36012D0-2B51-9377-95A2-D6926BC7DAE7}"/>
          </ac:spMkLst>
        </pc:spChg>
        <pc:spChg chg="mod">
          <ac:chgData name="CARRIERO ROBERTO" userId="839c6d36-e8ba-4078-b5eb-e04afc776ee8" providerId="ADAL" clId="{2F224BDB-F65A-45D9-AF26-9A477DA26FA4}" dt="2025-12-14T15:00:27.626" v="52" actId="20577"/>
          <ac:spMkLst>
            <pc:docMk/>
            <pc:sldMk cId="2360931463" sldId="258"/>
            <ac:spMk id="16" creationId="{86280421-BFF3-F590-C790-F842B68259D0}"/>
          </ac:spMkLst>
        </pc:sp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2860120205" sldId="259"/>
        </pc:sldMkLst>
        <pc:spChg chg="mod">
          <ac:chgData name="CARRIERO ROBERTO" userId="839c6d36-e8ba-4078-b5eb-e04afc776ee8" providerId="ADAL" clId="{2F224BDB-F65A-45D9-AF26-9A477DA26FA4}" dt="2025-12-14T15:06:48.455" v="269" actId="20577"/>
          <ac:spMkLst>
            <pc:docMk/>
            <pc:sldMk cId="2860120205" sldId="259"/>
            <ac:spMk id="5" creationId="{9BB238DD-29C3-41EF-3505-92631C94ED76}"/>
          </ac:spMkLst>
        </pc:spChg>
        <pc:spChg chg="del">
          <ac:chgData name="CARRIERO ROBERTO" userId="839c6d36-e8ba-4078-b5eb-e04afc776ee8" providerId="ADAL" clId="{2F224BDB-F65A-45D9-AF26-9A477DA26FA4}" dt="2025-12-14T15:06:36.001" v="254" actId="478"/>
          <ac:spMkLst>
            <pc:docMk/>
            <pc:sldMk cId="2860120205" sldId="259"/>
            <ac:spMk id="6" creationId="{3DC7CAB2-791A-DBCB-EF67-0A065CFAB965}"/>
          </ac:spMkLst>
        </pc:spChg>
        <pc:spChg chg="mod">
          <ac:chgData name="CARRIERO ROBERTO" userId="839c6d36-e8ba-4078-b5eb-e04afc776ee8" providerId="ADAL" clId="{2F224BDB-F65A-45D9-AF26-9A477DA26FA4}" dt="2025-12-14T15:06:39.329" v="256"/>
          <ac:spMkLst>
            <pc:docMk/>
            <pc:sldMk cId="2860120205" sldId="259"/>
            <ac:spMk id="9" creationId="{6B708BA0-C73F-1026-D992-6F5CA94AE8F5}"/>
          </ac:spMkLst>
        </pc:spChg>
        <pc:spChg chg="mod">
          <ac:chgData name="CARRIERO ROBERTO" userId="839c6d36-e8ba-4078-b5eb-e04afc776ee8" providerId="ADAL" clId="{2F224BDB-F65A-45D9-AF26-9A477DA26FA4}" dt="2025-12-14T15:06:39.329" v="256"/>
          <ac:spMkLst>
            <pc:docMk/>
            <pc:sldMk cId="2860120205" sldId="259"/>
            <ac:spMk id="10" creationId="{D1B87D85-5BCF-9F59-5716-F5EBA1E0351A}"/>
          </ac:spMkLst>
        </pc:spChg>
        <pc:spChg chg="add mod">
          <ac:chgData name="CARRIERO ROBERTO" userId="839c6d36-e8ba-4078-b5eb-e04afc776ee8" providerId="ADAL" clId="{2F224BDB-F65A-45D9-AF26-9A477DA26FA4}" dt="2025-12-14T15:06:39.329" v="256"/>
          <ac:spMkLst>
            <pc:docMk/>
            <pc:sldMk cId="2860120205" sldId="259"/>
            <ac:spMk id="11" creationId="{FD1CC06C-6034-9FE6-2A77-CE56A3B12788}"/>
          </ac:spMkLst>
        </pc:spChg>
        <pc:spChg chg="add mod">
          <ac:chgData name="CARRIERO ROBERTO" userId="839c6d36-e8ba-4078-b5eb-e04afc776ee8" providerId="ADAL" clId="{2F224BDB-F65A-45D9-AF26-9A477DA26FA4}" dt="2025-12-14T15:06:43.357" v="257" actId="20577"/>
          <ac:spMkLst>
            <pc:docMk/>
            <pc:sldMk cId="2860120205" sldId="259"/>
            <ac:spMk id="12" creationId="{63B743BC-0D27-670B-2B4B-504AF4A158AC}"/>
          </ac:spMkLst>
        </pc:spChg>
        <pc:spChg chg="del">
          <ac:chgData name="CARRIERO ROBERTO" userId="839c6d36-e8ba-4078-b5eb-e04afc776ee8" providerId="ADAL" clId="{2F224BDB-F65A-45D9-AF26-9A477DA26FA4}" dt="2025-12-14T15:06:38.817" v="255" actId="478"/>
          <ac:spMkLst>
            <pc:docMk/>
            <pc:sldMk cId="2860120205" sldId="259"/>
            <ac:spMk id="16" creationId="{8F68881D-03EC-1B58-3270-E7C12074A98B}"/>
          </ac:spMkLst>
        </pc:spChg>
        <pc:spChg chg="mod">
          <ac:chgData name="CARRIERO ROBERTO" userId="839c6d36-e8ba-4078-b5eb-e04afc776ee8" providerId="ADAL" clId="{2F224BDB-F65A-45D9-AF26-9A477DA26FA4}" dt="2025-12-14T15:30:52.506" v="1077" actId="14100"/>
          <ac:spMkLst>
            <pc:docMk/>
            <pc:sldMk cId="2860120205" sldId="259"/>
            <ac:spMk id="21" creationId="{8B248CF0-AFA9-1996-D476-CD38B2F1ACDF}"/>
          </ac:spMkLst>
        </pc:spChg>
        <pc:grpChg chg="del">
          <ac:chgData name="CARRIERO ROBERTO" userId="839c6d36-e8ba-4078-b5eb-e04afc776ee8" providerId="ADAL" clId="{2F224BDB-F65A-45D9-AF26-9A477DA26FA4}" dt="2025-12-14T15:06:33.832" v="253" actId="478"/>
          <ac:grpSpMkLst>
            <pc:docMk/>
            <pc:sldMk cId="2860120205" sldId="259"/>
            <ac:grpSpMk id="2" creationId="{91CD54C2-49A9-857D-84B6-B1DBFBA37EA2}"/>
          </ac:grpSpMkLst>
        </pc:grpChg>
        <pc:grpChg chg="add mod">
          <ac:chgData name="CARRIERO ROBERTO" userId="839c6d36-e8ba-4078-b5eb-e04afc776ee8" providerId="ADAL" clId="{2F224BDB-F65A-45D9-AF26-9A477DA26FA4}" dt="2025-12-14T15:06:39.329" v="256"/>
          <ac:grpSpMkLst>
            <pc:docMk/>
            <pc:sldMk cId="2860120205" sldId="259"/>
            <ac:grpSpMk id="8" creationId="{CB5C38D0-985E-1D92-ECEB-F95F6D3CA091}"/>
          </ac:grpSpMkLst>
        </pc:grpChg>
        <pc:picChg chg="mod">
          <ac:chgData name="CARRIERO ROBERTO" userId="839c6d36-e8ba-4078-b5eb-e04afc776ee8" providerId="ADAL" clId="{2F224BDB-F65A-45D9-AF26-9A477DA26FA4}" dt="2025-12-14T15:37:03.779" v="1316" actId="1037"/>
          <ac:picMkLst>
            <pc:docMk/>
            <pc:sldMk cId="2860120205" sldId="259"/>
            <ac:picMk id="7" creationId="{E7146A0F-752F-48F1-2426-8CA591B8322F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21:13.696" v="3848" actId="1076"/>
        <pc:sldMkLst>
          <pc:docMk/>
          <pc:sldMk cId="3560599362" sldId="260"/>
        </pc:sldMkLst>
        <pc:spChg chg="mod">
          <ac:chgData name="CARRIERO ROBERTO" userId="839c6d36-e8ba-4078-b5eb-e04afc776ee8" providerId="ADAL" clId="{2F224BDB-F65A-45D9-AF26-9A477DA26FA4}" dt="2025-12-14T15:31:05.236" v="1080" actId="1076"/>
          <ac:spMkLst>
            <pc:docMk/>
            <pc:sldMk cId="3560599362" sldId="260"/>
            <ac:spMk id="5" creationId="{01D51F80-6472-41D7-F948-67FE74B264EE}"/>
          </ac:spMkLst>
        </pc:spChg>
        <pc:spChg chg="mod">
          <ac:chgData name="CARRIERO ROBERTO" userId="839c6d36-e8ba-4078-b5eb-e04afc776ee8" providerId="ADAL" clId="{2F224BDB-F65A-45D9-AF26-9A477DA26FA4}" dt="2025-12-14T15:20:19.500" v="764" actId="113"/>
          <ac:spMkLst>
            <pc:docMk/>
            <pc:sldMk cId="3560599362" sldId="260"/>
            <ac:spMk id="6" creationId="{78CDBEE1-D376-DBD5-47A7-A2AD0296C59E}"/>
          </ac:spMkLst>
        </pc:spChg>
        <pc:spChg chg="del">
          <ac:chgData name="CARRIERO ROBERTO" userId="839c6d36-e8ba-4078-b5eb-e04afc776ee8" providerId="ADAL" clId="{2F224BDB-F65A-45D9-AF26-9A477DA26FA4}" dt="2025-12-14T15:14:14.377" v="556" actId="478"/>
          <ac:spMkLst>
            <pc:docMk/>
            <pc:sldMk cId="3560599362" sldId="260"/>
            <ac:spMk id="8" creationId="{3C86A39F-AC73-74F9-A151-FE8DB6CEBDAB}"/>
          </ac:spMkLst>
        </pc:spChg>
        <pc:spChg chg="mod">
          <ac:chgData name="CARRIERO ROBERTO" userId="839c6d36-e8ba-4078-b5eb-e04afc776ee8" providerId="ADAL" clId="{2F224BDB-F65A-45D9-AF26-9A477DA26FA4}" dt="2025-12-14T15:14:14.869" v="557"/>
          <ac:spMkLst>
            <pc:docMk/>
            <pc:sldMk cId="3560599362" sldId="260"/>
            <ac:spMk id="9" creationId="{2719E25F-C5A7-D71D-03E2-5BBB4CEE2729}"/>
          </ac:spMkLst>
        </pc:spChg>
        <pc:spChg chg="mod">
          <ac:chgData name="CARRIERO ROBERTO" userId="839c6d36-e8ba-4078-b5eb-e04afc776ee8" providerId="ADAL" clId="{2F224BDB-F65A-45D9-AF26-9A477DA26FA4}" dt="2025-12-14T15:14:14.869" v="557"/>
          <ac:spMkLst>
            <pc:docMk/>
            <pc:sldMk cId="3560599362" sldId="260"/>
            <ac:spMk id="10" creationId="{630A650D-6D9C-3BB0-7160-D500629FE371}"/>
          </ac:spMkLst>
        </pc:spChg>
        <pc:spChg chg="add mod">
          <ac:chgData name="CARRIERO ROBERTO" userId="839c6d36-e8ba-4078-b5eb-e04afc776ee8" providerId="ADAL" clId="{2F224BDB-F65A-45D9-AF26-9A477DA26FA4}" dt="2025-12-14T15:14:14.869" v="557"/>
          <ac:spMkLst>
            <pc:docMk/>
            <pc:sldMk cId="3560599362" sldId="260"/>
            <ac:spMk id="11" creationId="{9B6D5580-0954-D3EA-178F-E950DF6DD20C}"/>
          </ac:spMkLst>
        </pc:spChg>
        <pc:spChg chg="add mod">
          <ac:chgData name="CARRIERO ROBERTO" userId="839c6d36-e8ba-4078-b5eb-e04afc776ee8" providerId="ADAL" clId="{2F224BDB-F65A-45D9-AF26-9A477DA26FA4}" dt="2025-12-14T15:14:18.457" v="559" actId="20577"/>
          <ac:spMkLst>
            <pc:docMk/>
            <pc:sldMk cId="3560599362" sldId="260"/>
            <ac:spMk id="12" creationId="{BDEFBBA0-4501-EC4B-DFFF-5AB546172BD8}"/>
          </ac:spMkLst>
        </pc:spChg>
        <pc:spChg chg="del">
          <ac:chgData name="CARRIERO ROBERTO" userId="839c6d36-e8ba-4078-b5eb-e04afc776ee8" providerId="ADAL" clId="{2F224BDB-F65A-45D9-AF26-9A477DA26FA4}" dt="2025-12-14T15:14:14.377" v="556" actId="478"/>
          <ac:spMkLst>
            <pc:docMk/>
            <pc:sldMk cId="3560599362" sldId="260"/>
            <ac:spMk id="16" creationId="{20EF8E48-B666-D3AF-4827-DC0BB16FFC02}"/>
          </ac:spMkLst>
        </pc:spChg>
        <pc:spChg chg="mod">
          <ac:chgData name="CARRIERO ROBERTO" userId="839c6d36-e8ba-4078-b5eb-e04afc776ee8" providerId="ADAL" clId="{2F224BDB-F65A-45D9-AF26-9A477DA26FA4}" dt="2025-12-14T15:21:14.550" v="817" actId="6549"/>
          <ac:spMkLst>
            <pc:docMk/>
            <pc:sldMk cId="3560599362" sldId="260"/>
            <ac:spMk id="19" creationId="{43E5E8C3-AE96-66EB-B191-7CACB37CB7F4}"/>
          </ac:spMkLst>
        </pc:spChg>
        <pc:grpChg chg="del">
          <ac:chgData name="CARRIERO ROBERTO" userId="839c6d36-e8ba-4078-b5eb-e04afc776ee8" providerId="ADAL" clId="{2F224BDB-F65A-45D9-AF26-9A477DA26FA4}" dt="2025-12-14T15:14:14.377" v="556" actId="478"/>
          <ac:grpSpMkLst>
            <pc:docMk/>
            <pc:sldMk cId="3560599362" sldId="260"/>
            <ac:grpSpMk id="2" creationId="{A8556418-6BC7-0B06-5123-939042B7A604}"/>
          </ac:grpSpMkLst>
        </pc:grpChg>
        <pc:grpChg chg="add mod">
          <ac:chgData name="CARRIERO ROBERTO" userId="839c6d36-e8ba-4078-b5eb-e04afc776ee8" providerId="ADAL" clId="{2F224BDB-F65A-45D9-AF26-9A477DA26FA4}" dt="2025-12-14T15:14:14.869" v="557"/>
          <ac:grpSpMkLst>
            <pc:docMk/>
            <pc:sldMk cId="3560599362" sldId="260"/>
            <ac:grpSpMk id="7" creationId="{30148544-2E4C-D477-FE0D-B8FA9C15925D}"/>
          </ac:grpSpMkLst>
        </pc:grpChg>
        <pc:picChg chg="mod">
          <ac:chgData name="CARRIERO ROBERTO" userId="839c6d36-e8ba-4078-b5eb-e04afc776ee8" providerId="ADAL" clId="{2F224BDB-F65A-45D9-AF26-9A477DA26FA4}" dt="2025-12-14T17:21:13.696" v="3848" actId="1076"/>
          <ac:picMkLst>
            <pc:docMk/>
            <pc:sldMk cId="3560599362" sldId="260"/>
            <ac:picMk id="4098" creationId="{97EE22C9-38DD-BDD7-9E15-7472908C864B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1578694613" sldId="261"/>
        </pc:sldMkLst>
        <pc:spChg chg="mod">
          <ac:chgData name="CARRIERO ROBERTO" userId="839c6d36-e8ba-4078-b5eb-e04afc776ee8" providerId="ADAL" clId="{2F224BDB-F65A-45D9-AF26-9A477DA26FA4}" dt="2025-12-14T15:35:34.872" v="1270" actId="255"/>
          <ac:spMkLst>
            <pc:docMk/>
            <pc:sldMk cId="1578694613" sldId="261"/>
            <ac:spMk id="5" creationId="{F5443EAD-8907-D5D3-583F-82ADEEFDA602}"/>
          </ac:spMkLst>
        </pc:spChg>
        <pc:spChg chg="mod">
          <ac:chgData name="CARRIERO ROBERTO" userId="839c6d36-e8ba-4078-b5eb-e04afc776ee8" providerId="ADAL" clId="{2F224BDB-F65A-45D9-AF26-9A477DA26FA4}" dt="2025-12-14T15:20:34.023" v="766"/>
          <ac:spMkLst>
            <pc:docMk/>
            <pc:sldMk cId="1578694613" sldId="261"/>
            <ac:spMk id="7" creationId="{2B91249E-24A0-43F6-74BD-8F8C230B12E0}"/>
          </ac:spMkLst>
        </pc:spChg>
        <pc:spChg chg="mod">
          <ac:chgData name="CARRIERO ROBERTO" userId="839c6d36-e8ba-4078-b5eb-e04afc776ee8" providerId="ADAL" clId="{2F224BDB-F65A-45D9-AF26-9A477DA26FA4}" dt="2025-12-14T15:20:34.023" v="766"/>
          <ac:spMkLst>
            <pc:docMk/>
            <pc:sldMk cId="1578694613" sldId="261"/>
            <ac:spMk id="8" creationId="{85F451B4-D568-648D-A2B6-E1C653468809}"/>
          </ac:spMkLst>
        </pc:spChg>
        <pc:spChg chg="add mod">
          <ac:chgData name="CARRIERO ROBERTO" userId="839c6d36-e8ba-4078-b5eb-e04afc776ee8" providerId="ADAL" clId="{2F224BDB-F65A-45D9-AF26-9A477DA26FA4}" dt="2025-12-14T15:20:34.023" v="766"/>
          <ac:spMkLst>
            <pc:docMk/>
            <pc:sldMk cId="1578694613" sldId="261"/>
            <ac:spMk id="9" creationId="{7ABCE984-5E0F-6BCF-F695-1C566CD46A6E}"/>
          </ac:spMkLst>
        </pc:spChg>
        <pc:spChg chg="add mod">
          <ac:chgData name="CARRIERO ROBERTO" userId="839c6d36-e8ba-4078-b5eb-e04afc776ee8" providerId="ADAL" clId="{2F224BDB-F65A-45D9-AF26-9A477DA26FA4}" dt="2025-12-14T15:20:39.572" v="767" actId="20577"/>
          <ac:spMkLst>
            <pc:docMk/>
            <pc:sldMk cId="1578694613" sldId="261"/>
            <ac:spMk id="10" creationId="{8AE974DB-5DD5-4C68-AFE9-1819784237DE}"/>
          </ac:spMkLst>
        </pc:spChg>
        <pc:spChg chg="del">
          <ac:chgData name="CARRIERO ROBERTO" userId="839c6d36-e8ba-4078-b5eb-e04afc776ee8" providerId="ADAL" clId="{2F224BDB-F65A-45D9-AF26-9A477DA26FA4}" dt="2025-12-14T15:20:33.675" v="765" actId="478"/>
          <ac:spMkLst>
            <pc:docMk/>
            <pc:sldMk cId="1578694613" sldId="261"/>
            <ac:spMk id="16" creationId="{188854D3-F581-F271-4A15-100BADB7AEE4}"/>
          </ac:spMkLst>
        </pc:spChg>
        <pc:spChg chg="mod">
          <ac:chgData name="CARRIERO ROBERTO" userId="839c6d36-e8ba-4078-b5eb-e04afc776ee8" providerId="ADAL" clId="{2F224BDB-F65A-45D9-AF26-9A477DA26FA4}" dt="2025-12-14T15:25:53.960" v="1006" actId="1076"/>
          <ac:spMkLst>
            <pc:docMk/>
            <pc:sldMk cId="1578694613" sldId="261"/>
            <ac:spMk id="19" creationId="{998FE30C-C22A-8D13-4AE8-8F71B4787DEA}"/>
          </ac:spMkLst>
        </pc:spChg>
        <pc:spChg chg="del">
          <ac:chgData name="CARRIERO ROBERTO" userId="839c6d36-e8ba-4078-b5eb-e04afc776ee8" providerId="ADAL" clId="{2F224BDB-F65A-45D9-AF26-9A477DA26FA4}" dt="2025-12-14T15:20:33.675" v="765" actId="478"/>
          <ac:spMkLst>
            <pc:docMk/>
            <pc:sldMk cId="1578694613" sldId="261"/>
            <ac:spMk id="24" creationId="{0B713F21-783B-C796-7A42-28CB6695D075}"/>
          </ac:spMkLst>
        </pc:spChg>
        <pc:grpChg chg="del">
          <ac:chgData name="CARRIERO ROBERTO" userId="839c6d36-e8ba-4078-b5eb-e04afc776ee8" providerId="ADAL" clId="{2F224BDB-F65A-45D9-AF26-9A477DA26FA4}" dt="2025-12-14T15:20:33.675" v="765" actId="478"/>
          <ac:grpSpMkLst>
            <pc:docMk/>
            <pc:sldMk cId="1578694613" sldId="261"/>
            <ac:grpSpMk id="2" creationId="{912D8678-6BE4-D1C6-94A3-7905A24C0820}"/>
          </ac:grpSpMkLst>
        </pc:grpChg>
        <pc:grpChg chg="add mod">
          <ac:chgData name="CARRIERO ROBERTO" userId="839c6d36-e8ba-4078-b5eb-e04afc776ee8" providerId="ADAL" clId="{2F224BDB-F65A-45D9-AF26-9A477DA26FA4}" dt="2025-12-14T15:20:34.023" v="766"/>
          <ac:grpSpMkLst>
            <pc:docMk/>
            <pc:sldMk cId="1578694613" sldId="261"/>
            <ac:grpSpMk id="6" creationId="{99A39BFB-6EAA-3FAB-7065-40809EBD1857}"/>
          </ac:grpSpMkLst>
        </pc:grpChg>
        <pc:picChg chg="mod">
          <ac:chgData name="CARRIERO ROBERTO" userId="839c6d36-e8ba-4078-b5eb-e04afc776ee8" providerId="ADAL" clId="{2F224BDB-F65A-45D9-AF26-9A477DA26FA4}" dt="2025-12-14T15:36:54.475" v="1313" actId="1037"/>
          <ac:picMkLst>
            <pc:docMk/>
            <pc:sldMk cId="1578694613" sldId="261"/>
            <ac:picMk id="5126" creationId="{0E228737-AB4A-2F6E-1977-6B279EA6F981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3834651424" sldId="262"/>
        </pc:sldMkLst>
        <pc:spChg chg="mod">
          <ac:chgData name="CARRIERO ROBERTO" userId="839c6d36-e8ba-4078-b5eb-e04afc776ee8" providerId="ADAL" clId="{2F224BDB-F65A-45D9-AF26-9A477DA26FA4}" dt="2025-12-14T15:31:34.752" v="1083"/>
          <ac:spMkLst>
            <pc:docMk/>
            <pc:sldMk cId="3834651424" sldId="262"/>
            <ac:spMk id="7" creationId="{33379CFF-6C06-EB42-B02F-24DD129D6311}"/>
          </ac:spMkLst>
        </pc:spChg>
        <pc:spChg chg="mod">
          <ac:chgData name="CARRIERO ROBERTO" userId="839c6d36-e8ba-4078-b5eb-e04afc776ee8" providerId="ADAL" clId="{2F224BDB-F65A-45D9-AF26-9A477DA26FA4}" dt="2025-12-14T15:32:08.367" v="1129" actId="20577"/>
          <ac:spMkLst>
            <pc:docMk/>
            <pc:sldMk cId="3834651424" sldId="262"/>
            <ac:spMk id="8" creationId="{D9479A86-E474-AAD0-9442-F3C05EE4880A}"/>
          </ac:spMkLst>
        </pc:spChg>
        <pc:spChg chg="del">
          <ac:chgData name="CARRIERO ROBERTO" userId="839c6d36-e8ba-4078-b5eb-e04afc776ee8" providerId="ADAL" clId="{2F224BDB-F65A-45D9-AF26-9A477DA26FA4}" dt="2025-12-14T15:31:31.467" v="1081" actId="478"/>
          <ac:spMkLst>
            <pc:docMk/>
            <pc:sldMk cId="3834651424" sldId="262"/>
            <ac:spMk id="9" creationId="{1366A34C-E1BC-7999-6FB2-E4C98485E1B3}"/>
          </ac:spMkLst>
        </pc:spChg>
        <pc:spChg chg="mod">
          <ac:chgData name="CARRIERO ROBERTO" userId="839c6d36-e8ba-4078-b5eb-e04afc776ee8" providerId="ADAL" clId="{2F224BDB-F65A-45D9-AF26-9A477DA26FA4}" dt="2025-12-14T15:31:34.752" v="1083"/>
          <ac:spMkLst>
            <pc:docMk/>
            <pc:sldMk cId="3834651424" sldId="262"/>
            <ac:spMk id="10" creationId="{BB3B6CAB-3ED1-E02C-2B89-7B710BFBA08D}"/>
          </ac:spMkLst>
        </pc:spChg>
        <pc:spChg chg="add mod">
          <ac:chgData name="CARRIERO ROBERTO" userId="839c6d36-e8ba-4078-b5eb-e04afc776ee8" providerId="ADAL" clId="{2F224BDB-F65A-45D9-AF26-9A477DA26FA4}" dt="2025-12-14T15:31:34.752" v="1083"/>
          <ac:spMkLst>
            <pc:docMk/>
            <pc:sldMk cId="3834651424" sldId="262"/>
            <ac:spMk id="11" creationId="{A8D85FA6-5F0D-1A67-5DD3-4F42197121B6}"/>
          </ac:spMkLst>
        </pc:spChg>
        <pc:spChg chg="add mod">
          <ac:chgData name="CARRIERO ROBERTO" userId="839c6d36-e8ba-4078-b5eb-e04afc776ee8" providerId="ADAL" clId="{2F224BDB-F65A-45D9-AF26-9A477DA26FA4}" dt="2025-12-14T15:31:37.501" v="1084" actId="20577"/>
          <ac:spMkLst>
            <pc:docMk/>
            <pc:sldMk cId="3834651424" sldId="262"/>
            <ac:spMk id="12" creationId="{1739D153-8F8C-BAAA-0FCD-456C9B730D5D}"/>
          </ac:spMkLst>
        </pc:spChg>
        <pc:spChg chg="del">
          <ac:chgData name="CARRIERO ROBERTO" userId="839c6d36-e8ba-4078-b5eb-e04afc776ee8" providerId="ADAL" clId="{2F224BDB-F65A-45D9-AF26-9A477DA26FA4}" dt="2025-12-14T15:31:31.467" v="1081" actId="478"/>
          <ac:spMkLst>
            <pc:docMk/>
            <pc:sldMk cId="3834651424" sldId="262"/>
            <ac:spMk id="16" creationId="{654EB24B-686A-D962-77DF-BA97AC4F6B6F}"/>
          </ac:spMkLst>
        </pc:spChg>
        <pc:spChg chg="mod">
          <ac:chgData name="CARRIERO ROBERTO" userId="839c6d36-e8ba-4078-b5eb-e04afc776ee8" providerId="ADAL" clId="{2F224BDB-F65A-45D9-AF26-9A477DA26FA4}" dt="2025-12-14T15:31:59.492" v="1106" actId="20577"/>
          <ac:spMkLst>
            <pc:docMk/>
            <pc:sldMk cId="3834651424" sldId="262"/>
            <ac:spMk id="19" creationId="{99721CA0-370C-E328-110D-953D9A758ABB}"/>
          </ac:spMkLst>
        </pc:spChg>
        <pc:grpChg chg="del">
          <ac:chgData name="CARRIERO ROBERTO" userId="839c6d36-e8ba-4078-b5eb-e04afc776ee8" providerId="ADAL" clId="{2F224BDB-F65A-45D9-AF26-9A477DA26FA4}" dt="2025-12-14T15:31:34.323" v="1082" actId="478"/>
          <ac:grpSpMkLst>
            <pc:docMk/>
            <pc:sldMk cId="3834651424" sldId="262"/>
            <ac:grpSpMk id="2" creationId="{DEDC11D6-6031-1CE7-6C7F-E180C69353A6}"/>
          </ac:grpSpMkLst>
        </pc:grpChg>
        <pc:grpChg chg="add mod">
          <ac:chgData name="CARRIERO ROBERTO" userId="839c6d36-e8ba-4078-b5eb-e04afc776ee8" providerId="ADAL" clId="{2F224BDB-F65A-45D9-AF26-9A477DA26FA4}" dt="2025-12-14T15:31:34.752" v="1083"/>
          <ac:grpSpMkLst>
            <pc:docMk/>
            <pc:sldMk cId="3834651424" sldId="262"/>
            <ac:grpSpMk id="5" creationId="{0F67B3AA-7243-7BBF-55A9-B6342F246E16}"/>
          </ac:grpSpMkLst>
        </pc:grpChg>
        <pc:picChg chg="mod">
          <ac:chgData name="CARRIERO ROBERTO" userId="839c6d36-e8ba-4078-b5eb-e04afc776ee8" providerId="ADAL" clId="{2F224BDB-F65A-45D9-AF26-9A477DA26FA4}" dt="2025-12-14T15:32:18.538" v="1132" actId="1037"/>
          <ac:picMkLst>
            <pc:docMk/>
            <pc:sldMk cId="3834651424" sldId="262"/>
            <ac:picMk id="6" creationId="{2E29BC67-3622-11F3-5042-DC4991CD6200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3004411109" sldId="263"/>
        </pc:sldMkLst>
        <pc:spChg chg="mod">
          <ac:chgData name="CARRIERO ROBERTO" userId="839c6d36-e8ba-4078-b5eb-e04afc776ee8" providerId="ADAL" clId="{2F224BDB-F65A-45D9-AF26-9A477DA26FA4}" dt="2025-12-14T15:38:02.729" v="1327"/>
          <ac:spMkLst>
            <pc:docMk/>
            <pc:sldMk cId="3004411109" sldId="263"/>
            <ac:spMk id="6" creationId="{6C05112D-31C6-0EEF-E9D5-3C3E638B85A2}"/>
          </ac:spMkLst>
        </pc:spChg>
        <pc:spChg chg="mod">
          <ac:chgData name="CARRIERO ROBERTO" userId="839c6d36-e8ba-4078-b5eb-e04afc776ee8" providerId="ADAL" clId="{2F224BDB-F65A-45D9-AF26-9A477DA26FA4}" dt="2025-12-14T15:38:02.729" v="1327"/>
          <ac:spMkLst>
            <pc:docMk/>
            <pc:sldMk cId="3004411109" sldId="263"/>
            <ac:spMk id="7" creationId="{6AA035BB-0D8C-D4C2-31D7-1E40A017942F}"/>
          </ac:spMkLst>
        </pc:spChg>
        <pc:spChg chg="mod">
          <ac:chgData name="CARRIERO ROBERTO" userId="839c6d36-e8ba-4078-b5eb-e04afc776ee8" providerId="ADAL" clId="{2F224BDB-F65A-45D9-AF26-9A477DA26FA4}" dt="2025-12-14T15:41:11.495" v="1401" actId="1076"/>
          <ac:spMkLst>
            <pc:docMk/>
            <pc:sldMk cId="3004411109" sldId="263"/>
            <ac:spMk id="8" creationId="{055BD2A3-640F-37F5-FD6A-6E43379E67D5}"/>
          </ac:spMkLst>
        </pc:spChg>
        <pc:spChg chg="del">
          <ac:chgData name="CARRIERO ROBERTO" userId="839c6d36-e8ba-4078-b5eb-e04afc776ee8" providerId="ADAL" clId="{2F224BDB-F65A-45D9-AF26-9A477DA26FA4}" dt="2025-12-14T15:38:02.413" v="1326" actId="478"/>
          <ac:spMkLst>
            <pc:docMk/>
            <pc:sldMk cId="3004411109" sldId="263"/>
            <ac:spMk id="9" creationId="{802C5B18-F7BB-B3AB-E1B7-EAAB2AF7A721}"/>
          </ac:spMkLst>
        </pc:spChg>
        <pc:spChg chg="add mod">
          <ac:chgData name="CARRIERO ROBERTO" userId="839c6d36-e8ba-4078-b5eb-e04afc776ee8" providerId="ADAL" clId="{2F224BDB-F65A-45D9-AF26-9A477DA26FA4}" dt="2025-12-14T15:38:02.729" v="1327"/>
          <ac:spMkLst>
            <pc:docMk/>
            <pc:sldMk cId="3004411109" sldId="263"/>
            <ac:spMk id="10" creationId="{9325A562-9D39-682B-B049-5E3C7BF5B96D}"/>
          </ac:spMkLst>
        </pc:spChg>
        <pc:spChg chg="add mod">
          <ac:chgData name="CARRIERO ROBERTO" userId="839c6d36-e8ba-4078-b5eb-e04afc776ee8" providerId="ADAL" clId="{2F224BDB-F65A-45D9-AF26-9A477DA26FA4}" dt="2025-12-14T15:38:05.580" v="1329" actId="20577"/>
          <ac:spMkLst>
            <pc:docMk/>
            <pc:sldMk cId="3004411109" sldId="263"/>
            <ac:spMk id="11" creationId="{5C4ACBA9-D944-F734-9B01-7E41FF65FC65}"/>
          </ac:spMkLst>
        </pc:spChg>
        <pc:spChg chg="del">
          <ac:chgData name="CARRIERO ROBERTO" userId="839c6d36-e8ba-4078-b5eb-e04afc776ee8" providerId="ADAL" clId="{2F224BDB-F65A-45D9-AF26-9A477DA26FA4}" dt="2025-12-14T15:38:02.413" v="1326" actId="478"/>
          <ac:spMkLst>
            <pc:docMk/>
            <pc:sldMk cId="3004411109" sldId="263"/>
            <ac:spMk id="16" creationId="{7A6022DE-C5BC-FACD-0B7C-5E9F34E970A8}"/>
          </ac:spMkLst>
        </pc:spChg>
        <pc:grpChg chg="del">
          <ac:chgData name="CARRIERO ROBERTO" userId="839c6d36-e8ba-4078-b5eb-e04afc776ee8" providerId="ADAL" clId="{2F224BDB-F65A-45D9-AF26-9A477DA26FA4}" dt="2025-12-14T15:38:02.413" v="1326" actId="478"/>
          <ac:grpSpMkLst>
            <pc:docMk/>
            <pc:sldMk cId="3004411109" sldId="263"/>
            <ac:grpSpMk id="2" creationId="{195B3173-E3A6-3CF9-3ECE-18EEB410BA53}"/>
          </ac:grpSpMkLst>
        </pc:grpChg>
        <pc:grpChg chg="add mod">
          <ac:chgData name="CARRIERO ROBERTO" userId="839c6d36-e8ba-4078-b5eb-e04afc776ee8" providerId="ADAL" clId="{2F224BDB-F65A-45D9-AF26-9A477DA26FA4}" dt="2025-12-14T15:38:02.729" v="1327"/>
          <ac:grpSpMkLst>
            <pc:docMk/>
            <pc:sldMk cId="3004411109" sldId="263"/>
            <ac:grpSpMk id="5" creationId="{4FC32F88-A9EB-F182-E39B-B235317DD15C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159970639" sldId="264"/>
        </pc:sldMkLst>
        <pc:spChg chg="del">
          <ac:chgData name="CARRIERO ROBERTO" userId="839c6d36-e8ba-4078-b5eb-e04afc776ee8" providerId="ADAL" clId="{2F224BDB-F65A-45D9-AF26-9A477DA26FA4}" dt="2025-12-14T15:44:08.958" v="1460" actId="478"/>
          <ac:spMkLst>
            <pc:docMk/>
            <pc:sldMk cId="159970639" sldId="264"/>
            <ac:spMk id="5" creationId="{3B3A9547-823F-84DE-555B-CAACB46104C1}"/>
          </ac:spMkLst>
        </pc:spChg>
        <pc:spChg chg="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7" creationId="{EDD2A8B9-6A07-88EB-2C51-BC1EB9455BC3}"/>
          </ac:spMkLst>
        </pc:spChg>
        <pc:spChg chg="mod">
          <ac:chgData name="CARRIERO ROBERTO" userId="839c6d36-e8ba-4078-b5eb-e04afc776ee8" providerId="ADAL" clId="{2F224BDB-F65A-45D9-AF26-9A477DA26FA4}" dt="2025-12-14T15:52:42.455" v="1556" actId="255"/>
          <ac:spMkLst>
            <pc:docMk/>
            <pc:sldMk cId="159970639" sldId="264"/>
            <ac:spMk id="8" creationId="{F28AF682-5446-0457-ADCB-AA7B6D420D28}"/>
          </ac:spMkLst>
        </pc:spChg>
        <pc:spChg chg="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9" creationId="{CDE6FDB0-C509-3F0D-9FE0-5BA3BEC78702}"/>
          </ac:spMkLst>
        </pc:spChg>
        <pc:spChg chg="add 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10" creationId="{442487AA-C9A9-ABF2-07D0-E4CF850F697F}"/>
          </ac:spMkLst>
        </pc:spChg>
        <pc:spChg chg="add 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12" creationId="{7BB12AF7-B2B8-8245-7305-71020A0122BC}"/>
          </ac:spMkLst>
        </pc:spChg>
        <pc:spChg chg="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14" creationId="{804AE965-3460-D142-9A6C-8AE28A06F4D7}"/>
          </ac:spMkLst>
        </pc:spChg>
        <pc:spChg chg="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15" creationId="{74F93408-6E26-F505-A911-E67BE916D15A}"/>
          </ac:spMkLst>
        </pc:spChg>
        <pc:spChg chg="del">
          <ac:chgData name="CARRIERO ROBERTO" userId="839c6d36-e8ba-4078-b5eb-e04afc776ee8" providerId="ADAL" clId="{2F224BDB-F65A-45D9-AF26-9A477DA26FA4}" dt="2025-12-14T15:44:08.958" v="1460" actId="478"/>
          <ac:spMkLst>
            <pc:docMk/>
            <pc:sldMk cId="159970639" sldId="264"/>
            <ac:spMk id="16" creationId="{FF431806-382E-3301-18A1-3FE6FB69EBEA}"/>
          </ac:spMkLst>
        </pc:spChg>
        <pc:spChg chg="add mod">
          <ac:chgData name="CARRIERO ROBERTO" userId="839c6d36-e8ba-4078-b5eb-e04afc776ee8" providerId="ADAL" clId="{2F224BDB-F65A-45D9-AF26-9A477DA26FA4}" dt="2025-12-14T15:44:09.258" v="1461"/>
          <ac:spMkLst>
            <pc:docMk/>
            <pc:sldMk cId="159970639" sldId="264"/>
            <ac:spMk id="17" creationId="{9EE86DC0-B44E-42B9-1787-174400D03950}"/>
          </ac:spMkLst>
        </pc:spChg>
        <pc:spChg chg="add mod">
          <ac:chgData name="CARRIERO ROBERTO" userId="839c6d36-e8ba-4078-b5eb-e04afc776ee8" providerId="ADAL" clId="{2F224BDB-F65A-45D9-AF26-9A477DA26FA4}" dt="2025-12-14T15:44:12.552" v="1463" actId="20577"/>
          <ac:spMkLst>
            <pc:docMk/>
            <pc:sldMk cId="159970639" sldId="264"/>
            <ac:spMk id="18" creationId="{9A4A6011-E3EF-4CAF-6DCE-D4238E952D28}"/>
          </ac:spMkLst>
        </pc:spChg>
        <pc:spChg chg="mod">
          <ac:chgData name="CARRIERO ROBERTO" userId="839c6d36-e8ba-4078-b5eb-e04afc776ee8" providerId="ADAL" clId="{2F224BDB-F65A-45D9-AF26-9A477DA26FA4}" dt="2025-12-14T15:44:41.335" v="1473" actId="6549"/>
          <ac:spMkLst>
            <pc:docMk/>
            <pc:sldMk cId="159970639" sldId="264"/>
            <ac:spMk id="19" creationId="{1BBADE56-1068-AA23-91D3-5509BE3F66B4}"/>
          </ac:spMkLst>
        </pc:spChg>
        <pc:grpChg chg="del">
          <ac:chgData name="CARRIERO ROBERTO" userId="839c6d36-e8ba-4078-b5eb-e04afc776ee8" providerId="ADAL" clId="{2F224BDB-F65A-45D9-AF26-9A477DA26FA4}" dt="2025-12-14T15:44:08.958" v="1460" actId="478"/>
          <ac:grpSpMkLst>
            <pc:docMk/>
            <pc:sldMk cId="159970639" sldId="264"/>
            <ac:grpSpMk id="2" creationId="{552945E3-9076-AA8B-927D-26EB3CC1D10C}"/>
          </ac:grpSpMkLst>
        </pc:grpChg>
        <pc:grpChg chg="add mod">
          <ac:chgData name="CARRIERO ROBERTO" userId="839c6d36-e8ba-4078-b5eb-e04afc776ee8" providerId="ADAL" clId="{2F224BDB-F65A-45D9-AF26-9A477DA26FA4}" dt="2025-12-14T15:44:09.258" v="1461"/>
          <ac:grpSpMkLst>
            <pc:docMk/>
            <pc:sldMk cId="159970639" sldId="264"/>
            <ac:grpSpMk id="6" creationId="{E68AAB54-FD6E-3756-3550-8FF3160756C9}"/>
          </ac:grpSpMkLst>
        </pc:grpChg>
        <pc:grpChg chg="add mod">
          <ac:chgData name="CARRIERO ROBERTO" userId="839c6d36-e8ba-4078-b5eb-e04afc776ee8" providerId="ADAL" clId="{2F224BDB-F65A-45D9-AF26-9A477DA26FA4}" dt="2025-12-14T15:44:09.258" v="1461"/>
          <ac:grpSpMkLst>
            <pc:docMk/>
            <pc:sldMk cId="159970639" sldId="264"/>
            <ac:grpSpMk id="13" creationId="{188E6A2C-C54B-8520-C266-2291406748DC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1980125024" sldId="265"/>
        </pc:sldMkLst>
        <pc:spChg chg="del">
          <ac:chgData name="CARRIERO ROBERTO" userId="839c6d36-e8ba-4078-b5eb-e04afc776ee8" providerId="ADAL" clId="{2F224BDB-F65A-45D9-AF26-9A477DA26FA4}" dt="2025-12-14T15:41:39.843" v="1403" actId="478"/>
          <ac:spMkLst>
            <pc:docMk/>
            <pc:sldMk cId="1980125024" sldId="265"/>
            <ac:spMk id="8" creationId="{A271BC0E-ECA8-8E59-2D3E-2F6429AD9E84}"/>
          </ac:spMkLst>
        </pc:spChg>
        <pc:spChg chg="add mod">
          <ac:chgData name="CARRIERO ROBERTO" userId="839c6d36-e8ba-4078-b5eb-e04afc776ee8" providerId="ADAL" clId="{2F224BDB-F65A-45D9-AF26-9A477DA26FA4}" dt="2025-12-14T15:43:52.638" v="1458" actId="14100"/>
          <ac:spMkLst>
            <pc:docMk/>
            <pc:sldMk cId="1980125024" sldId="265"/>
            <ac:spMk id="9" creationId="{58BBF9A9-A12C-BFAC-9CFE-B5CF9B40F38F}"/>
          </ac:spMkLst>
        </pc:spChg>
        <pc:spChg chg="mod">
          <ac:chgData name="CARRIERO ROBERTO" userId="839c6d36-e8ba-4078-b5eb-e04afc776ee8" providerId="ADAL" clId="{2F224BDB-F65A-45D9-AF26-9A477DA26FA4}" dt="2025-12-14T15:41:53.879" v="1406"/>
          <ac:spMkLst>
            <pc:docMk/>
            <pc:sldMk cId="1980125024" sldId="265"/>
            <ac:spMk id="11" creationId="{B33A6E89-6FEB-D680-0C37-29153DC3C291}"/>
          </ac:spMkLst>
        </pc:spChg>
        <pc:spChg chg="mod">
          <ac:chgData name="CARRIERO ROBERTO" userId="839c6d36-e8ba-4078-b5eb-e04afc776ee8" providerId="ADAL" clId="{2F224BDB-F65A-45D9-AF26-9A477DA26FA4}" dt="2025-12-14T15:41:53.879" v="1406"/>
          <ac:spMkLst>
            <pc:docMk/>
            <pc:sldMk cId="1980125024" sldId="265"/>
            <ac:spMk id="12" creationId="{2A402AEB-E597-1E2C-4BAE-12C635A88B5B}"/>
          </ac:spMkLst>
        </pc:spChg>
        <pc:spChg chg="add mod">
          <ac:chgData name="CARRIERO ROBERTO" userId="839c6d36-e8ba-4078-b5eb-e04afc776ee8" providerId="ADAL" clId="{2F224BDB-F65A-45D9-AF26-9A477DA26FA4}" dt="2025-12-14T15:41:53.879" v="1406"/>
          <ac:spMkLst>
            <pc:docMk/>
            <pc:sldMk cId="1980125024" sldId="265"/>
            <ac:spMk id="13" creationId="{CE73D5D5-9D43-D37C-EF89-C1F537275E2D}"/>
          </ac:spMkLst>
        </pc:spChg>
        <pc:spChg chg="add mod">
          <ac:chgData name="CARRIERO ROBERTO" userId="839c6d36-e8ba-4078-b5eb-e04afc776ee8" providerId="ADAL" clId="{2F224BDB-F65A-45D9-AF26-9A477DA26FA4}" dt="2025-12-14T15:41:57.433" v="1408" actId="20577"/>
          <ac:spMkLst>
            <pc:docMk/>
            <pc:sldMk cId="1980125024" sldId="265"/>
            <ac:spMk id="14" creationId="{339E85E8-47E9-1F62-C7D8-EEC4D8CB884D}"/>
          </ac:spMkLst>
        </pc:spChg>
        <pc:grpChg chg="add mod">
          <ac:chgData name="CARRIERO ROBERTO" userId="839c6d36-e8ba-4078-b5eb-e04afc776ee8" providerId="ADAL" clId="{2F224BDB-F65A-45D9-AF26-9A477DA26FA4}" dt="2025-12-14T15:41:53.879" v="1406"/>
          <ac:grpSpMkLst>
            <pc:docMk/>
            <pc:sldMk cId="1980125024" sldId="265"/>
            <ac:grpSpMk id="10" creationId="{1CC49783-81F9-81FE-DC74-EA64B2EAAFB7}"/>
          </ac:grpSpMkLst>
        </pc:grpChg>
        <pc:picChg chg="add del mod">
          <ac:chgData name="CARRIERO ROBERTO" userId="839c6d36-e8ba-4078-b5eb-e04afc776ee8" providerId="ADAL" clId="{2F224BDB-F65A-45D9-AF26-9A477DA26FA4}" dt="2025-12-14T15:41:41.443" v="1404" actId="478"/>
          <ac:picMkLst>
            <pc:docMk/>
            <pc:sldMk cId="1980125024" sldId="265"/>
            <ac:picMk id="5" creationId="{1225EE3C-2E24-6C33-82CD-3B4607AEEF94}"/>
          </ac:picMkLst>
        </pc:picChg>
        <pc:picChg chg="mod">
          <ac:chgData name="CARRIERO ROBERTO" userId="839c6d36-e8ba-4078-b5eb-e04afc776ee8" providerId="ADAL" clId="{2F224BDB-F65A-45D9-AF26-9A477DA26FA4}" dt="2025-12-14T15:43:55.724" v="1459" actId="1076"/>
          <ac:picMkLst>
            <pc:docMk/>
            <pc:sldMk cId="1980125024" sldId="265"/>
            <ac:picMk id="8196" creationId="{58517C18-FDFA-5339-5E5B-24A9DEC8292B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352538419" sldId="266"/>
        </pc:sldMkLst>
        <pc:spChg chg="mod">
          <ac:chgData name="CARRIERO ROBERTO" userId="839c6d36-e8ba-4078-b5eb-e04afc776ee8" providerId="ADAL" clId="{2F224BDB-F65A-45D9-AF26-9A477DA26FA4}" dt="2025-12-14T15:38:21.726" v="1346" actId="6549"/>
          <ac:spMkLst>
            <pc:docMk/>
            <pc:sldMk cId="352538419" sldId="266"/>
            <ac:spMk id="5" creationId="{B15ECF5C-018A-1D97-6AB1-765A51AE7265}"/>
          </ac:spMkLst>
        </pc:spChg>
        <pc:spChg chg="del">
          <ac:chgData name="CARRIERO ROBERTO" userId="839c6d36-e8ba-4078-b5eb-e04afc776ee8" providerId="ADAL" clId="{2F224BDB-F65A-45D9-AF26-9A477DA26FA4}" dt="2025-12-14T15:32:30.197" v="1133" actId="478"/>
          <ac:spMkLst>
            <pc:docMk/>
            <pc:sldMk cId="352538419" sldId="266"/>
            <ac:spMk id="6" creationId="{3E87F89A-E4A3-1C97-61C5-C93480AC06D9}"/>
          </ac:spMkLst>
        </pc:spChg>
        <pc:spChg chg="mod">
          <ac:chgData name="CARRIERO ROBERTO" userId="839c6d36-e8ba-4078-b5eb-e04afc776ee8" providerId="ADAL" clId="{2F224BDB-F65A-45D9-AF26-9A477DA26FA4}" dt="2025-12-14T15:32:30.697" v="1134"/>
          <ac:spMkLst>
            <pc:docMk/>
            <pc:sldMk cId="352538419" sldId="266"/>
            <ac:spMk id="8" creationId="{19D3A005-986A-9FB5-74F9-488DEEB97C44}"/>
          </ac:spMkLst>
        </pc:spChg>
        <pc:spChg chg="mod">
          <ac:chgData name="CARRIERO ROBERTO" userId="839c6d36-e8ba-4078-b5eb-e04afc776ee8" providerId="ADAL" clId="{2F224BDB-F65A-45D9-AF26-9A477DA26FA4}" dt="2025-12-14T15:32:30.697" v="1134"/>
          <ac:spMkLst>
            <pc:docMk/>
            <pc:sldMk cId="352538419" sldId="266"/>
            <ac:spMk id="9" creationId="{0427C6A3-5035-9CF9-DC07-6AB44D2BC890}"/>
          </ac:spMkLst>
        </pc:spChg>
        <pc:spChg chg="add mod">
          <ac:chgData name="CARRIERO ROBERTO" userId="839c6d36-e8ba-4078-b5eb-e04afc776ee8" providerId="ADAL" clId="{2F224BDB-F65A-45D9-AF26-9A477DA26FA4}" dt="2025-12-14T15:32:30.697" v="1134"/>
          <ac:spMkLst>
            <pc:docMk/>
            <pc:sldMk cId="352538419" sldId="266"/>
            <ac:spMk id="10" creationId="{52ECA7A5-9628-9F40-C92D-973C6815F7C6}"/>
          </ac:spMkLst>
        </pc:spChg>
        <pc:spChg chg="add mod">
          <ac:chgData name="CARRIERO ROBERTO" userId="839c6d36-e8ba-4078-b5eb-e04afc776ee8" providerId="ADAL" clId="{2F224BDB-F65A-45D9-AF26-9A477DA26FA4}" dt="2025-12-14T15:32:33.917" v="1136" actId="20577"/>
          <ac:spMkLst>
            <pc:docMk/>
            <pc:sldMk cId="352538419" sldId="266"/>
            <ac:spMk id="11" creationId="{8B57C76C-7679-20C5-2075-8CCA7E24D9FB}"/>
          </ac:spMkLst>
        </pc:spChg>
        <pc:spChg chg="del">
          <ac:chgData name="CARRIERO ROBERTO" userId="839c6d36-e8ba-4078-b5eb-e04afc776ee8" providerId="ADAL" clId="{2F224BDB-F65A-45D9-AF26-9A477DA26FA4}" dt="2025-12-14T15:32:30.197" v="1133" actId="478"/>
          <ac:spMkLst>
            <pc:docMk/>
            <pc:sldMk cId="352538419" sldId="266"/>
            <ac:spMk id="16" creationId="{A8328F80-1F0F-F02D-9E42-5929580ACBE1}"/>
          </ac:spMkLst>
        </pc:spChg>
        <pc:grpChg chg="del">
          <ac:chgData name="CARRIERO ROBERTO" userId="839c6d36-e8ba-4078-b5eb-e04afc776ee8" providerId="ADAL" clId="{2F224BDB-F65A-45D9-AF26-9A477DA26FA4}" dt="2025-12-14T15:32:30.197" v="1133" actId="478"/>
          <ac:grpSpMkLst>
            <pc:docMk/>
            <pc:sldMk cId="352538419" sldId="266"/>
            <ac:grpSpMk id="2" creationId="{2EE95C98-22AC-A5DA-FCAE-5A5728EFD2F0}"/>
          </ac:grpSpMkLst>
        </pc:grpChg>
        <pc:grpChg chg="add mod">
          <ac:chgData name="CARRIERO ROBERTO" userId="839c6d36-e8ba-4078-b5eb-e04afc776ee8" providerId="ADAL" clId="{2F224BDB-F65A-45D9-AF26-9A477DA26FA4}" dt="2025-12-14T15:32:30.697" v="1134"/>
          <ac:grpSpMkLst>
            <pc:docMk/>
            <pc:sldMk cId="352538419" sldId="266"/>
            <ac:grpSpMk id="7" creationId="{5DED9057-1C05-1EB3-856C-D0AB5FC2AFA3}"/>
          </ac:grpSpMkLst>
        </pc:grpChg>
        <pc:picChg chg="mod">
          <ac:chgData name="CARRIERO ROBERTO" userId="839c6d36-e8ba-4078-b5eb-e04afc776ee8" providerId="ADAL" clId="{2F224BDB-F65A-45D9-AF26-9A477DA26FA4}" dt="2025-12-14T15:36:06.434" v="1289" actId="1037"/>
          <ac:picMkLst>
            <pc:docMk/>
            <pc:sldMk cId="352538419" sldId="266"/>
            <ac:picMk id="9218" creationId="{8F4DC8FE-1E52-449B-C008-218CE9A8D5DC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4292844660" sldId="267"/>
        </pc:sldMkLst>
        <pc:spChg chg="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6" creationId="{EC9455C0-6A92-4CD6-9613-6965AC2748C6}"/>
          </ac:spMkLst>
        </pc:spChg>
        <pc:spChg chg="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7" creationId="{8BBE17B8-A06D-3F88-0486-28200C3031D4}"/>
          </ac:spMkLst>
        </pc:spChg>
        <pc:spChg chg="mod">
          <ac:chgData name="CARRIERO ROBERTO" userId="839c6d36-e8ba-4078-b5eb-e04afc776ee8" providerId="ADAL" clId="{2F224BDB-F65A-45D9-AF26-9A477DA26FA4}" dt="2025-12-14T15:58:15.715" v="1757" actId="1076"/>
          <ac:spMkLst>
            <pc:docMk/>
            <pc:sldMk cId="4292844660" sldId="267"/>
            <ac:spMk id="8" creationId="{683DD8E6-E380-7AD0-BDE4-6ED8AA702A4B}"/>
          </ac:spMkLst>
        </pc:spChg>
        <pc:spChg chg="add 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9" creationId="{36B3DD91-2C74-85F2-9BCD-0B36B79342F0}"/>
          </ac:spMkLst>
        </pc:spChg>
        <pc:spChg chg="add 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10" creationId="{AB4AED80-022A-D254-2C7B-BDD8D71A2EBD}"/>
          </ac:spMkLst>
        </pc:spChg>
        <pc:spChg chg="del">
          <ac:chgData name="CARRIERO ROBERTO" userId="839c6d36-e8ba-4078-b5eb-e04afc776ee8" providerId="ADAL" clId="{2F224BDB-F65A-45D9-AF26-9A477DA26FA4}" dt="2025-12-14T15:51:54.593" v="1550" actId="478"/>
          <ac:spMkLst>
            <pc:docMk/>
            <pc:sldMk cId="4292844660" sldId="267"/>
            <ac:spMk id="11" creationId="{5C503030-9086-31EF-3B4C-827447A94F27}"/>
          </ac:spMkLst>
        </pc:spChg>
        <pc:spChg chg="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13" creationId="{3047154F-522D-27BF-493B-86EC3A63C154}"/>
          </ac:spMkLst>
        </pc:spChg>
        <pc:spChg chg="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14" creationId="{63D70EEF-CCBB-91D3-1AAD-7BCCE41FAD4B}"/>
          </ac:spMkLst>
        </pc:spChg>
        <pc:spChg chg="add mod">
          <ac:chgData name="CARRIERO ROBERTO" userId="839c6d36-e8ba-4078-b5eb-e04afc776ee8" providerId="ADAL" clId="{2F224BDB-F65A-45D9-AF26-9A477DA26FA4}" dt="2025-12-14T15:51:54.901" v="1551"/>
          <ac:spMkLst>
            <pc:docMk/>
            <pc:sldMk cId="4292844660" sldId="267"/>
            <ac:spMk id="15" creationId="{90CA4990-210A-5A4C-16B9-B101D850D324}"/>
          </ac:spMkLst>
        </pc:spChg>
        <pc:spChg chg="del">
          <ac:chgData name="CARRIERO ROBERTO" userId="839c6d36-e8ba-4078-b5eb-e04afc776ee8" providerId="ADAL" clId="{2F224BDB-F65A-45D9-AF26-9A477DA26FA4}" dt="2025-12-14T15:51:54.593" v="1550" actId="478"/>
          <ac:spMkLst>
            <pc:docMk/>
            <pc:sldMk cId="4292844660" sldId="267"/>
            <ac:spMk id="16" creationId="{5CD035E4-A620-A033-E134-56846CB49517}"/>
          </ac:spMkLst>
        </pc:spChg>
        <pc:spChg chg="add mod">
          <ac:chgData name="CARRIERO ROBERTO" userId="839c6d36-e8ba-4078-b5eb-e04afc776ee8" providerId="ADAL" clId="{2F224BDB-F65A-45D9-AF26-9A477DA26FA4}" dt="2025-12-14T15:58:34.044" v="1768" actId="20577"/>
          <ac:spMkLst>
            <pc:docMk/>
            <pc:sldMk cId="4292844660" sldId="267"/>
            <ac:spMk id="17" creationId="{DDA74FBE-8303-DBEA-B75F-07FE4C650BE1}"/>
          </ac:spMkLst>
        </pc:spChg>
        <pc:spChg chg="mod">
          <ac:chgData name="CARRIERO ROBERTO" userId="839c6d36-e8ba-4078-b5eb-e04afc776ee8" providerId="ADAL" clId="{2F224BDB-F65A-45D9-AF26-9A477DA26FA4}" dt="2025-12-14T15:52:24.302" v="1552"/>
          <ac:spMkLst>
            <pc:docMk/>
            <pc:sldMk cId="4292844660" sldId="267"/>
            <ac:spMk id="19" creationId="{74460A44-2D99-EFE8-681A-FD39FBB76A7E}"/>
          </ac:spMkLst>
        </pc:spChg>
        <pc:grpChg chg="del">
          <ac:chgData name="CARRIERO ROBERTO" userId="839c6d36-e8ba-4078-b5eb-e04afc776ee8" providerId="ADAL" clId="{2F224BDB-F65A-45D9-AF26-9A477DA26FA4}" dt="2025-12-14T15:51:54.593" v="1550" actId="478"/>
          <ac:grpSpMkLst>
            <pc:docMk/>
            <pc:sldMk cId="4292844660" sldId="267"/>
            <ac:grpSpMk id="2" creationId="{A9267283-8762-44A1-DCC9-57DA786E9C23}"/>
          </ac:grpSpMkLst>
        </pc:grpChg>
        <pc:grpChg chg="add mod">
          <ac:chgData name="CARRIERO ROBERTO" userId="839c6d36-e8ba-4078-b5eb-e04afc776ee8" providerId="ADAL" clId="{2F224BDB-F65A-45D9-AF26-9A477DA26FA4}" dt="2025-12-14T15:51:54.901" v="1551"/>
          <ac:grpSpMkLst>
            <pc:docMk/>
            <pc:sldMk cId="4292844660" sldId="267"/>
            <ac:grpSpMk id="5" creationId="{109064FC-31CD-7534-606A-40C39E4C4C25}"/>
          </ac:grpSpMkLst>
        </pc:grpChg>
        <pc:grpChg chg="add mod">
          <ac:chgData name="CARRIERO ROBERTO" userId="839c6d36-e8ba-4078-b5eb-e04afc776ee8" providerId="ADAL" clId="{2F224BDB-F65A-45D9-AF26-9A477DA26FA4}" dt="2025-12-14T15:51:54.901" v="1551"/>
          <ac:grpSpMkLst>
            <pc:docMk/>
            <pc:sldMk cId="4292844660" sldId="267"/>
            <ac:grpSpMk id="12" creationId="{1ED39C44-1407-21A4-146E-015A89519867}"/>
          </ac:grpSpMkLst>
        </pc:grpChg>
        <pc:picChg chg="mod">
          <ac:chgData name="CARRIERO ROBERTO" userId="839c6d36-e8ba-4078-b5eb-e04afc776ee8" providerId="ADAL" clId="{2F224BDB-F65A-45D9-AF26-9A477DA26FA4}" dt="2025-12-14T15:58:24.830" v="1765" actId="1076"/>
          <ac:picMkLst>
            <pc:docMk/>
            <pc:sldMk cId="4292844660" sldId="267"/>
            <ac:picMk id="10242" creationId="{45307F2F-53D5-83A7-E212-860FE119E6C8}"/>
          </ac:picMkLst>
        </pc:picChg>
        <pc:picChg chg="mod">
          <ac:chgData name="CARRIERO ROBERTO" userId="839c6d36-e8ba-4078-b5eb-e04afc776ee8" providerId="ADAL" clId="{2F224BDB-F65A-45D9-AF26-9A477DA26FA4}" dt="2025-12-14T15:58:22.376" v="1762" actId="1076"/>
          <ac:picMkLst>
            <pc:docMk/>
            <pc:sldMk cId="4292844660" sldId="267"/>
            <ac:picMk id="10244" creationId="{F2C229F0-3B64-9006-FDCE-114D6A576EBD}"/>
          </ac:picMkLst>
        </pc:picChg>
        <pc:picChg chg="mod">
          <ac:chgData name="CARRIERO ROBERTO" userId="839c6d36-e8ba-4078-b5eb-e04afc776ee8" providerId="ADAL" clId="{2F224BDB-F65A-45D9-AF26-9A477DA26FA4}" dt="2025-12-14T15:58:17.617" v="1758" actId="1076"/>
          <ac:picMkLst>
            <pc:docMk/>
            <pc:sldMk cId="4292844660" sldId="267"/>
            <ac:picMk id="10252" creationId="{702F24C4-1EBC-0B48-2626-64DCFE72A847}"/>
          </ac:picMkLst>
        </pc:picChg>
        <pc:picChg chg="mod">
          <ac:chgData name="CARRIERO ROBERTO" userId="839c6d36-e8ba-4078-b5eb-e04afc776ee8" providerId="ADAL" clId="{2F224BDB-F65A-45D9-AF26-9A477DA26FA4}" dt="2025-12-14T15:58:23.220" v="1763" actId="1076"/>
          <ac:picMkLst>
            <pc:docMk/>
            <pc:sldMk cId="4292844660" sldId="267"/>
            <ac:picMk id="10256" creationId="{7B819C6B-0E74-828D-594E-A470B01DF73D}"/>
          </ac:picMkLst>
        </pc:picChg>
        <pc:picChg chg="del mod">
          <ac:chgData name="CARRIERO ROBERTO" userId="839c6d36-e8ba-4078-b5eb-e04afc776ee8" providerId="ADAL" clId="{2F224BDB-F65A-45D9-AF26-9A477DA26FA4}" dt="2025-12-14T15:55:23.078" v="1657" actId="478"/>
          <ac:picMkLst>
            <pc:docMk/>
            <pc:sldMk cId="4292844660" sldId="267"/>
            <ac:picMk id="10258" creationId="{0CC448F4-6AB2-2218-DDAF-9429C3FA635C}"/>
          </ac:picMkLst>
        </pc:picChg>
        <pc:picChg chg="mod">
          <ac:chgData name="CARRIERO ROBERTO" userId="839c6d36-e8ba-4078-b5eb-e04afc776ee8" providerId="ADAL" clId="{2F224BDB-F65A-45D9-AF26-9A477DA26FA4}" dt="2025-12-14T15:58:23.834" v="1764" actId="1076"/>
          <ac:picMkLst>
            <pc:docMk/>
            <pc:sldMk cId="4292844660" sldId="267"/>
            <ac:picMk id="10260" creationId="{D55698EB-2263-1010-D58D-5F287A842837}"/>
          </ac:picMkLst>
        </pc:picChg>
        <pc:picChg chg="mod">
          <ac:chgData name="CARRIERO ROBERTO" userId="839c6d36-e8ba-4078-b5eb-e04afc776ee8" providerId="ADAL" clId="{2F224BDB-F65A-45D9-AF26-9A477DA26FA4}" dt="2025-12-14T15:58:18.984" v="1759" actId="1076"/>
          <ac:picMkLst>
            <pc:docMk/>
            <pc:sldMk cId="4292844660" sldId="267"/>
            <ac:picMk id="10262" creationId="{328ABFF9-44EB-6E5C-E415-3DF6422A50E8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2384936253" sldId="269"/>
        </pc:sldMkLst>
        <pc:spChg chg="mod">
          <ac:chgData name="CARRIERO ROBERTO" userId="839c6d36-e8ba-4078-b5eb-e04afc776ee8" providerId="ADAL" clId="{2F224BDB-F65A-45D9-AF26-9A477DA26FA4}" dt="2025-12-14T17:16:20.102" v="3831"/>
          <ac:spMkLst>
            <pc:docMk/>
            <pc:sldMk cId="2384936253" sldId="269"/>
            <ac:spMk id="2" creationId="{173C139E-A6CB-B15A-5287-7279220B73A3}"/>
          </ac:spMkLst>
        </pc:spChg>
        <pc:spChg chg="mod">
          <ac:chgData name="CARRIERO ROBERTO" userId="839c6d36-e8ba-4078-b5eb-e04afc776ee8" providerId="ADAL" clId="{2F224BDB-F65A-45D9-AF26-9A477DA26FA4}" dt="2025-12-14T17:01:57.958" v="3323"/>
          <ac:spMkLst>
            <pc:docMk/>
            <pc:sldMk cId="2384936253" sldId="269"/>
            <ac:spMk id="5" creationId="{E73820D4-6025-B0E0-3A7B-78C47641E1A7}"/>
          </ac:spMkLst>
        </pc:spChg>
        <pc:spChg chg="mod">
          <ac:chgData name="CARRIERO ROBERTO" userId="839c6d36-e8ba-4078-b5eb-e04afc776ee8" providerId="ADAL" clId="{2F224BDB-F65A-45D9-AF26-9A477DA26FA4}" dt="2025-12-14T17:01:57.958" v="3323"/>
          <ac:spMkLst>
            <pc:docMk/>
            <pc:sldMk cId="2384936253" sldId="269"/>
            <ac:spMk id="6" creationId="{A67E6597-652E-5B4A-EFD4-2C685CA18630}"/>
          </ac:spMkLst>
        </pc:spChg>
        <pc:spChg chg="add mod">
          <ac:chgData name="CARRIERO ROBERTO" userId="839c6d36-e8ba-4078-b5eb-e04afc776ee8" providerId="ADAL" clId="{2F224BDB-F65A-45D9-AF26-9A477DA26FA4}" dt="2025-12-14T17:01:57.958" v="3323"/>
          <ac:spMkLst>
            <pc:docMk/>
            <pc:sldMk cId="2384936253" sldId="269"/>
            <ac:spMk id="7" creationId="{2F76B33B-B6AD-42BF-6A68-AA3073679D25}"/>
          </ac:spMkLst>
        </pc:spChg>
        <pc:spChg chg="add mod">
          <ac:chgData name="CARRIERO ROBERTO" userId="839c6d36-e8ba-4078-b5eb-e04afc776ee8" providerId="ADAL" clId="{2F224BDB-F65A-45D9-AF26-9A477DA26FA4}" dt="2025-12-14T17:01:57.958" v="3323"/>
          <ac:spMkLst>
            <pc:docMk/>
            <pc:sldMk cId="2384936253" sldId="269"/>
            <ac:spMk id="8" creationId="{1F9A605A-8353-112E-5853-A6F26A6B1DA9}"/>
          </ac:spMkLst>
        </pc:spChg>
        <pc:spChg chg="del">
          <ac:chgData name="CARRIERO ROBERTO" userId="839c6d36-e8ba-4078-b5eb-e04afc776ee8" providerId="ADAL" clId="{2F224BDB-F65A-45D9-AF26-9A477DA26FA4}" dt="2025-12-14T17:01:57.594" v="3322" actId="478"/>
          <ac:spMkLst>
            <pc:docMk/>
            <pc:sldMk cId="2384936253" sldId="269"/>
            <ac:spMk id="15" creationId="{9791A2B1-996B-80C5-D595-6B97A0EB13CD}"/>
          </ac:spMkLst>
        </pc:spChg>
        <pc:spChg chg="del">
          <ac:chgData name="CARRIERO ROBERTO" userId="839c6d36-e8ba-4078-b5eb-e04afc776ee8" providerId="ADAL" clId="{2F224BDB-F65A-45D9-AF26-9A477DA26FA4}" dt="2025-12-14T17:01:57.594" v="3322" actId="478"/>
          <ac:spMkLst>
            <pc:docMk/>
            <pc:sldMk cId="2384936253" sldId="269"/>
            <ac:spMk id="16" creationId="{BDCDCD88-2FF8-7091-A816-53E7950B0E19}"/>
          </ac:spMkLst>
        </pc:spChg>
        <pc:grpChg chg="add mod">
          <ac:chgData name="CARRIERO ROBERTO" userId="839c6d36-e8ba-4078-b5eb-e04afc776ee8" providerId="ADAL" clId="{2F224BDB-F65A-45D9-AF26-9A477DA26FA4}" dt="2025-12-14T17:01:57.958" v="3323"/>
          <ac:grpSpMkLst>
            <pc:docMk/>
            <pc:sldMk cId="2384936253" sldId="269"/>
            <ac:grpSpMk id="3" creationId="{79B1DB23-5220-2B40-205D-028116D08B77}"/>
          </ac:grpSpMkLst>
        </pc:grpChg>
        <pc:grpChg chg="del">
          <ac:chgData name="CARRIERO ROBERTO" userId="839c6d36-e8ba-4078-b5eb-e04afc776ee8" providerId="ADAL" clId="{2F224BDB-F65A-45D9-AF26-9A477DA26FA4}" dt="2025-12-14T17:01:57.594" v="3322" actId="478"/>
          <ac:grpSpMkLst>
            <pc:docMk/>
            <pc:sldMk cId="2384936253" sldId="269"/>
            <ac:grpSpMk id="9" creationId="{DDD781F5-F216-9124-430F-3B9126776A65}"/>
          </ac:grpSpMkLst>
        </pc:grp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184179003" sldId="270"/>
        </pc:sldMkLst>
        <pc:spChg chg="del mod">
          <ac:chgData name="CARRIERO ROBERTO" userId="839c6d36-e8ba-4078-b5eb-e04afc776ee8" providerId="ADAL" clId="{2F224BDB-F65A-45D9-AF26-9A477DA26FA4}" dt="2025-12-14T16:11:21.475" v="2189"/>
          <ac:spMkLst>
            <pc:docMk/>
            <pc:sldMk cId="184179003" sldId="270"/>
            <ac:spMk id="5" creationId="{203EF8C1-6D00-AE8B-2F8F-B4B0609B2619}"/>
          </ac:spMkLst>
        </pc:spChg>
        <pc:spChg chg="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7" creationId="{328D2115-2A3D-EA4A-1A6B-A0BF302F3AC8}"/>
          </ac:spMkLst>
        </pc:spChg>
        <pc:spChg chg="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8" creationId="{4A6EDF80-63ED-09AD-08F6-F5DA1E006DCA}"/>
          </ac:spMkLst>
        </pc:spChg>
        <pc:spChg chg="add 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9" creationId="{948FCE58-E8B3-89EA-D31E-3D3FFAF27D7E}"/>
          </ac:spMkLst>
        </pc:spChg>
        <pc:spChg chg="add 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10" creationId="{9771222E-78AE-6F2D-F3F5-6A04DBDD5531}"/>
          </ac:spMkLst>
        </pc:spChg>
        <pc:spChg chg="del">
          <ac:chgData name="CARRIERO ROBERTO" userId="839c6d36-e8ba-4078-b5eb-e04afc776ee8" providerId="ADAL" clId="{2F224BDB-F65A-45D9-AF26-9A477DA26FA4}" dt="2025-12-14T16:11:13.446" v="2183" actId="478"/>
          <ac:spMkLst>
            <pc:docMk/>
            <pc:sldMk cId="184179003" sldId="270"/>
            <ac:spMk id="11" creationId="{F7014BA3-D452-B989-4FD3-60B58A33A823}"/>
          </ac:spMkLst>
        </pc:spChg>
        <pc:spChg chg="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13" creationId="{39D4EDB8-F189-D360-D179-AA882BFF154C}"/>
          </ac:spMkLst>
        </pc:spChg>
        <pc:spChg chg="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14" creationId="{B8908FE2-62E6-DA87-D635-4CF53D4B2565}"/>
          </ac:spMkLst>
        </pc:spChg>
        <pc:spChg chg="add mod">
          <ac:chgData name="CARRIERO ROBERTO" userId="839c6d36-e8ba-4078-b5eb-e04afc776ee8" providerId="ADAL" clId="{2F224BDB-F65A-45D9-AF26-9A477DA26FA4}" dt="2025-12-14T16:11:13.746" v="2184"/>
          <ac:spMkLst>
            <pc:docMk/>
            <pc:sldMk cId="184179003" sldId="270"/>
            <ac:spMk id="15" creationId="{FA4CD772-9FA3-36C4-F38F-03CAA0EC0180}"/>
          </ac:spMkLst>
        </pc:spChg>
        <pc:spChg chg="del">
          <ac:chgData name="CARRIERO ROBERTO" userId="839c6d36-e8ba-4078-b5eb-e04afc776ee8" providerId="ADAL" clId="{2F224BDB-F65A-45D9-AF26-9A477DA26FA4}" dt="2025-12-14T16:11:13.446" v="2183" actId="478"/>
          <ac:spMkLst>
            <pc:docMk/>
            <pc:sldMk cId="184179003" sldId="270"/>
            <ac:spMk id="16" creationId="{D0DE28BB-8EC1-98FA-BACF-BCF98EE14048}"/>
          </ac:spMkLst>
        </pc:spChg>
        <pc:spChg chg="add mod">
          <ac:chgData name="CARRIERO ROBERTO" userId="839c6d36-e8ba-4078-b5eb-e04afc776ee8" providerId="ADAL" clId="{2F224BDB-F65A-45D9-AF26-9A477DA26FA4}" dt="2025-12-14T17:00:45.840" v="3311" actId="20577"/>
          <ac:spMkLst>
            <pc:docMk/>
            <pc:sldMk cId="184179003" sldId="270"/>
            <ac:spMk id="17" creationId="{1E31040C-F4ED-9370-0289-CE0E7214BEC5}"/>
          </ac:spMkLst>
        </pc:spChg>
        <pc:spChg chg="add mod">
          <ac:chgData name="CARRIERO ROBERTO" userId="839c6d36-e8ba-4078-b5eb-e04afc776ee8" providerId="ADAL" clId="{2F224BDB-F65A-45D9-AF26-9A477DA26FA4}" dt="2025-12-14T16:19:59.990" v="2465" actId="1076"/>
          <ac:spMkLst>
            <pc:docMk/>
            <pc:sldMk cId="184179003" sldId="270"/>
            <ac:spMk id="18" creationId="{BC7C7CF9-71C8-0E65-60CC-FDD1BEAE5051}"/>
          </ac:spMkLst>
        </pc:spChg>
        <pc:grpChg chg="del">
          <ac:chgData name="CARRIERO ROBERTO" userId="839c6d36-e8ba-4078-b5eb-e04afc776ee8" providerId="ADAL" clId="{2F224BDB-F65A-45D9-AF26-9A477DA26FA4}" dt="2025-12-14T16:11:13.446" v="2183" actId="478"/>
          <ac:grpSpMkLst>
            <pc:docMk/>
            <pc:sldMk cId="184179003" sldId="270"/>
            <ac:grpSpMk id="2" creationId="{39917611-D1C3-4165-95BD-3FCDB3906425}"/>
          </ac:grpSpMkLst>
        </pc:grpChg>
        <pc:grpChg chg="add mod">
          <ac:chgData name="CARRIERO ROBERTO" userId="839c6d36-e8ba-4078-b5eb-e04afc776ee8" providerId="ADAL" clId="{2F224BDB-F65A-45D9-AF26-9A477DA26FA4}" dt="2025-12-14T16:11:13.746" v="2184"/>
          <ac:grpSpMkLst>
            <pc:docMk/>
            <pc:sldMk cId="184179003" sldId="270"/>
            <ac:grpSpMk id="6" creationId="{703406EB-E775-0EDB-AA57-4A47CED74DA7}"/>
          </ac:grpSpMkLst>
        </pc:grpChg>
        <pc:grpChg chg="add mod">
          <ac:chgData name="CARRIERO ROBERTO" userId="839c6d36-e8ba-4078-b5eb-e04afc776ee8" providerId="ADAL" clId="{2F224BDB-F65A-45D9-AF26-9A477DA26FA4}" dt="2025-12-14T16:11:13.746" v="2184"/>
          <ac:grpSpMkLst>
            <pc:docMk/>
            <pc:sldMk cId="184179003" sldId="270"/>
            <ac:grpSpMk id="12" creationId="{90CF3C50-F5BF-AD53-C467-2B515F15B194}"/>
          </ac:grpSpMkLst>
        </pc:grpChg>
        <pc:picChg chg="add mod">
          <ac:chgData name="CARRIERO ROBERTO" userId="839c6d36-e8ba-4078-b5eb-e04afc776ee8" providerId="ADAL" clId="{2F224BDB-F65A-45D9-AF26-9A477DA26FA4}" dt="2025-12-14T16:15:20.407" v="2296" actId="1076"/>
          <ac:picMkLst>
            <pc:docMk/>
            <pc:sldMk cId="184179003" sldId="270"/>
            <ac:picMk id="2050" creationId="{101A1B10-0EF5-D7ED-5040-6E82E36700B5}"/>
          </ac:picMkLst>
        </pc:picChg>
        <pc:picChg chg="add del mod">
          <ac:chgData name="CARRIERO ROBERTO" userId="839c6d36-e8ba-4078-b5eb-e04afc776ee8" providerId="ADAL" clId="{2F224BDB-F65A-45D9-AF26-9A477DA26FA4}" dt="2025-12-14T16:13:52.642" v="2273" actId="478"/>
          <ac:picMkLst>
            <pc:docMk/>
            <pc:sldMk cId="184179003" sldId="270"/>
            <ac:picMk id="2052" creationId="{93085C7B-F728-3509-5149-221238A2FA33}"/>
          </ac:picMkLst>
        </pc:picChg>
        <pc:picChg chg="add mod">
          <ac:chgData name="CARRIERO ROBERTO" userId="839c6d36-e8ba-4078-b5eb-e04afc776ee8" providerId="ADAL" clId="{2F224BDB-F65A-45D9-AF26-9A477DA26FA4}" dt="2025-12-14T16:25:29.314" v="2616" actId="14100"/>
          <ac:picMkLst>
            <pc:docMk/>
            <pc:sldMk cId="184179003" sldId="270"/>
            <ac:picMk id="2054" creationId="{CA5E9978-4BF0-3BEC-EFFF-728D391A6BB9}"/>
          </ac:picMkLst>
        </pc:picChg>
      </pc:sldChg>
      <pc:sldChg chg="addSp delSp modSp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602776732" sldId="271"/>
        </pc:sldMkLst>
        <pc:spChg chg="del mod">
          <ac:chgData name="CARRIERO ROBERTO" userId="839c6d36-e8ba-4078-b5eb-e04afc776ee8" providerId="ADAL" clId="{2F224BDB-F65A-45D9-AF26-9A477DA26FA4}" dt="2025-12-14T16:02:14.114" v="2062"/>
          <ac:spMkLst>
            <pc:docMk/>
            <pc:sldMk cId="602776732" sldId="271"/>
            <ac:spMk id="5" creationId="{349F50FF-19D7-19D2-3C22-1DF991DA0EAA}"/>
          </ac:spMkLst>
        </pc:spChg>
        <pc:spChg chg="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7" creationId="{4B745331-EB44-CE44-3424-9A33A55D1E81}"/>
          </ac:spMkLst>
        </pc:spChg>
        <pc:spChg chg="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8" creationId="{15969750-C490-18F8-A8CD-B77318069FAF}"/>
          </ac:spMkLst>
        </pc:spChg>
        <pc:spChg chg="add 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9" creationId="{5C04DBB1-A20F-D744-4206-D49D2EDC5DAA}"/>
          </ac:spMkLst>
        </pc:spChg>
        <pc:spChg chg="add 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10" creationId="{A5795D5A-C46F-69DB-6ADB-E2DCB94775C1}"/>
          </ac:spMkLst>
        </pc:spChg>
        <pc:spChg chg="del">
          <ac:chgData name="CARRIERO ROBERTO" userId="839c6d36-e8ba-4078-b5eb-e04afc776ee8" providerId="ADAL" clId="{2F224BDB-F65A-45D9-AF26-9A477DA26FA4}" dt="2025-12-14T15:58:44.675" v="1769" actId="478"/>
          <ac:spMkLst>
            <pc:docMk/>
            <pc:sldMk cId="602776732" sldId="271"/>
            <ac:spMk id="11" creationId="{82369E99-4400-BD6E-B153-07A141243E09}"/>
          </ac:spMkLst>
        </pc:spChg>
        <pc:spChg chg="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13" creationId="{6A4277C8-C613-C1EC-9AC0-8B8966917932}"/>
          </ac:spMkLst>
        </pc:spChg>
        <pc:spChg chg="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14" creationId="{AA7CF67F-5FA4-3349-33CC-9DB159F909CF}"/>
          </ac:spMkLst>
        </pc:spChg>
        <pc:spChg chg="add mod">
          <ac:chgData name="CARRIERO ROBERTO" userId="839c6d36-e8ba-4078-b5eb-e04afc776ee8" providerId="ADAL" clId="{2F224BDB-F65A-45D9-AF26-9A477DA26FA4}" dt="2025-12-14T15:58:44.972" v="1770"/>
          <ac:spMkLst>
            <pc:docMk/>
            <pc:sldMk cId="602776732" sldId="271"/>
            <ac:spMk id="15" creationId="{0093202B-8FC7-0D17-DE8E-E150F4015B5A}"/>
          </ac:spMkLst>
        </pc:spChg>
        <pc:spChg chg="del">
          <ac:chgData name="CARRIERO ROBERTO" userId="839c6d36-e8ba-4078-b5eb-e04afc776ee8" providerId="ADAL" clId="{2F224BDB-F65A-45D9-AF26-9A477DA26FA4}" dt="2025-12-14T15:58:44.675" v="1769" actId="478"/>
          <ac:spMkLst>
            <pc:docMk/>
            <pc:sldMk cId="602776732" sldId="271"/>
            <ac:spMk id="16" creationId="{DE6451DD-AD8C-D4DB-BF2C-53903B2ABFF2}"/>
          </ac:spMkLst>
        </pc:spChg>
        <pc:spChg chg="add mod">
          <ac:chgData name="CARRIERO ROBERTO" userId="839c6d36-e8ba-4078-b5eb-e04afc776ee8" providerId="ADAL" clId="{2F224BDB-F65A-45D9-AF26-9A477DA26FA4}" dt="2025-12-14T17:00:42.632" v="3309" actId="20577"/>
          <ac:spMkLst>
            <pc:docMk/>
            <pc:sldMk cId="602776732" sldId="271"/>
            <ac:spMk id="17" creationId="{206C46DE-786D-353B-A66D-9CBB929E8795}"/>
          </ac:spMkLst>
        </pc:spChg>
        <pc:spChg chg="add mod">
          <ac:chgData name="CARRIERO ROBERTO" userId="839c6d36-e8ba-4078-b5eb-e04afc776ee8" providerId="ADAL" clId="{2F224BDB-F65A-45D9-AF26-9A477DA26FA4}" dt="2025-12-14T17:12:34.698" v="3720" actId="20577"/>
          <ac:spMkLst>
            <pc:docMk/>
            <pc:sldMk cId="602776732" sldId="271"/>
            <ac:spMk id="18" creationId="{C2C9D0CD-FAB9-8FB7-961F-89AC713C486B}"/>
          </ac:spMkLst>
        </pc:spChg>
        <pc:spChg chg="mod">
          <ac:chgData name="CARRIERO ROBERTO" userId="839c6d36-e8ba-4078-b5eb-e04afc776ee8" providerId="ADAL" clId="{2F224BDB-F65A-45D9-AF26-9A477DA26FA4}" dt="2025-12-14T15:59:16.601" v="1807" actId="20577"/>
          <ac:spMkLst>
            <pc:docMk/>
            <pc:sldMk cId="602776732" sldId="271"/>
            <ac:spMk id="19" creationId="{CC082A61-7313-5646-6E7F-D4822779B4E3}"/>
          </ac:spMkLst>
        </pc:spChg>
        <pc:spChg chg="add del">
          <ac:chgData name="CARRIERO ROBERTO" userId="839c6d36-e8ba-4078-b5eb-e04afc776ee8" providerId="ADAL" clId="{2F224BDB-F65A-45D9-AF26-9A477DA26FA4}" dt="2025-12-14T16:05:44.557" v="2111" actId="478"/>
          <ac:spMkLst>
            <pc:docMk/>
            <pc:sldMk cId="602776732" sldId="271"/>
            <ac:spMk id="20" creationId="{CABF3DFE-3502-A19F-5ED4-C759BDADAF89}"/>
          </ac:spMkLst>
        </pc:spChg>
        <pc:spChg chg="add del">
          <ac:chgData name="CARRIERO ROBERTO" userId="839c6d36-e8ba-4078-b5eb-e04afc776ee8" providerId="ADAL" clId="{2F224BDB-F65A-45D9-AF26-9A477DA26FA4}" dt="2025-12-14T16:05:49.017" v="2113" actId="478"/>
          <ac:spMkLst>
            <pc:docMk/>
            <pc:sldMk cId="602776732" sldId="271"/>
            <ac:spMk id="21" creationId="{51A79F9B-6683-89D6-FBFE-E609D44C1A5A}"/>
          </ac:spMkLst>
        </pc:spChg>
        <pc:grpChg chg="del">
          <ac:chgData name="CARRIERO ROBERTO" userId="839c6d36-e8ba-4078-b5eb-e04afc776ee8" providerId="ADAL" clId="{2F224BDB-F65A-45D9-AF26-9A477DA26FA4}" dt="2025-12-14T15:58:44.675" v="1769" actId="478"/>
          <ac:grpSpMkLst>
            <pc:docMk/>
            <pc:sldMk cId="602776732" sldId="271"/>
            <ac:grpSpMk id="2" creationId="{EBD598B0-08B7-E42B-C88F-FBA6FF317935}"/>
          </ac:grpSpMkLst>
        </pc:grpChg>
        <pc:grpChg chg="add mod">
          <ac:chgData name="CARRIERO ROBERTO" userId="839c6d36-e8ba-4078-b5eb-e04afc776ee8" providerId="ADAL" clId="{2F224BDB-F65A-45D9-AF26-9A477DA26FA4}" dt="2025-12-14T15:58:44.972" v="1770"/>
          <ac:grpSpMkLst>
            <pc:docMk/>
            <pc:sldMk cId="602776732" sldId="271"/>
            <ac:grpSpMk id="6" creationId="{260948E3-0970-D369-EBA9-22D5EDAC4F77}"/>
          </ac:grpSpMkLst>
        </pc:grpChg>
        <pc:grpChg chg="add mod">
          <ac:chgData name="CARRIERO ROBERTO" userId="839c6d36-e8ba-4078-b5eb-e04afc776ee8" providerId="ADAL" clId="{2F224BDB-F65A-45D9-AF26-9A477DA26FA4}" dt="2025-12-14T15:58:44.972" v="1770"/>
          <ac:grpSpMkLst>
            <pc:docMk/>
            <pc:sldMk cId="602776732" sldId="271"/>
            <ac:grpSpMk id="12" creationId="{CAB9D7C3-7D94-3670-1A0C-0E49A72BA7EA}"/>
          </ac:grpSpMkLst>
        </pc:grpChg>
        <pc:picChg chg="add mod">
          <ac:chgData name="CARRIERO ROBERTO" userId="839c6d36-e8ba-4078-b5eb-e04afc776ee8" providerId="ADAL" clId="{2F224BDB-F65A-45D9-AF26-9A477DA26FA4}" dt="2025-12-14T17:02:20.975" v="3324" actId="14100"/>
          <ac:picMkLst>
            <pc:docMk/>
            <pc:sldMk cId="602776732" sldId="271"/>
            <ac:picMk id="23" creationId="{D3648EDB-2283-2AA5-24AE-5F6DA6AF1E8A}"/>
          </ac:picMkLst>
        </pc:picChg>
        <pc:picChg chg="add del mod">
          <ac:chgData name="CARRIERO ROBERTO" userId="839c6d36-e8ba-4078-b5eb-e04afc776ee8" providerId="ADAL" clId="{2F224BDB-F65A-45D9-AF26-9A477DA26FA4}" dt="2025-12-14T16:24:40.786" v="2599" actId="478"/>
          <ac:picMkLst>
            <pc:docMk/>
            <pc:sldMk cId="602776732" sldId="271"/>
            <ac:picMk id="1026" creationId="{37F2A3B3-328B-A206-64F6-74922F755DCA}"/>
          </ac:picMkLst>
        </pc:picChg>
        <pc:picChg chg="add del mod">
          <ac:chgData name="CARRIERO ROBERTO" userId="839c6d36-e8ba-4078-b5eb-e04afc776ee8" providerId="ADAL" clId="{2F224BDB-F65A-45D9-AF26-9A477DA26FA4}" dt="2025-12-14T16:05:42.579" v="2109" actId="478"/>
          <ac:picMkLst>
            <pc:docMk/>
            <pc:sldMk cId="602776732" sldId="271"/>
            <ac:picMk id="1028" creationId="{2BC785BA-8098-CA8A-1F4E-C0C1F409C8A1}"/>
          </ac:picMkLst>
        </pc:picChg>
        <pc:picChg chg="add del mod">
          <ac:chgData name="CARRIERO ROBERTO" userId="839c6d36-e8ba-4078-b5eb-e04afc776ee8" providerId="ADAL" clId="{2F224BDB-F65A-45D9-AF26-9A477DA26FA4}" dt="2025-12-14T16:09:04.275" v="2123" actId="478"/>
          <ac:picMkLst>
            <pc:docMk/>
            <pc:sldMk cId="602776732" sldId="271"/>
            <ac:picMk id="1034" creationId="{C0B4CF1C-983E-BCA5-2FA5-68DE546252A8}"/>
          </ac:picMkLst>
        </pc:picChg>
        <pc:picChg chg="add del">
          <ac:chgData name="CARRIERO ROBERTO" userId="839c6d36-e8ba-4078-b5eb-e04afc776ee8" providerId="ADAL" clId="{2F224BDB-F65A-45D9-AF26-9A477DA26FA4}" dt="2025-12-14T16:09:04.275" v="2123" actId="478"/>
          <ac:picMkLst>
            <pc:docMk/>
            <pc:sldMk cId="602776732" sldId="271"/>
            <ac:picMk id="1036" creationId="{881C4981-51D8-ED0E-D9E3-88AC948F8858}"/>
          </ac:picMkLst>
        </pc:picChg>
        <pc:picChg chg="add mod">
          <ac:chgData name="CARRIERO ROBERTO" userId="839c6d36-e8ba-4078-b5eb-e04afc776ee8" providerId="ADAL" clId="{2F224BDB-F65A-45D9-AF26-9A477DA26FA4}" dt="2025-12-14T17:02:21.807" v="3325" actId="1076"/>
          <ac:picMkLst>
            <pc:docMk/>
            <pc:sldMk cId="602776732" sldId="271"/>
            <ac:picMk id="1038" creationId="{6F34C141-52D3-48E6-6A4C-AE32FEFA7E65}"/>
          </ac:picMkLst>
        </pc:picChg>
        <pc:picChg chg="add del mod">
          <ac:chgData name="CARRIERO ROBERTO" userId="839c6d36-e8ba-4078-b5eb-e04afc776ee8" providerId="ADAL" clId="{2F224BDB-F65A-45D9-AF26-9A477DA26FA4}" dt="2025-12-14T16:24:42.274" v="2600" actId="478"/>
          <ac:picMkLst>
            <pc:docMk/>
            <pc:sldMk cId="602776732" sldId="271"/>
            <ac:picMk id="1040" creationId="{1449E068-0DF3-7F06-734D-A039CA84A80C}"/>
          </ac:picMkLst>
        </pc:picChg>
      </pc:sldChg>
      <pc:sldChg chg="delSp modSp add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2589827279" sldId="272"/>
        </pc:sldMkLst>
        <pc:spChg chg="mod">
          <ac:chgData name="CARRIERO ROBERTO" userId="839c6d36-e8ba-4078-b5eb-e04afc776ee8" providerId="ADAL" clId="{2F224BDB-F65A-45D9-AF26-9A477DA26FA4}" dt="2025-12-14T17:00:50.552" v="3313" actId="20577"/>
          <ac:spMkLst>
            <pc:docMk/>
            <pc:sldMk cId="2589827279" sldId="272"/>
            <ac:spMk id="17" creationId="{35EF6CBA-5740-25A0-EFC1-2E57DBED1CBD}"/>
          </ac:spMkLst>
        </pc:spChg>
        <pc:spChg chg="mod">
          <ac:chgData name="CARRIERO ROBERTO" userId="839c6d36-e8ba-4078-b5eb-e04afc776ee8" providerId="ADAL" clId="{2F224BDB-F65A-45D9-AF26-9A477DA26FA4}" dt="2025-12-14T16:21:56.664" v="2492" actId="1076"/>
          <ac:spMkLst>
            <pc:docMk/>
            <pc:sldMk cId="2589827279" sldId="272"/>
            <ac:spMk id="18" creationId="{E72DEDE2-D039-82AC-DA35-C2F35628BC28}"/>
          </ac:spMkLst>
        </pc:spChg>
        <pc:spChg chg="mod">
          <ac:chgData name="CARRIERO ROBERTO" userId="839c6d36-e8ba-4078-b5eb-e04afc776ee8" providerId="ADAL" clId="{2F224BDB-F65A-45D9-AF26-9A477DA26FA4}" dt="2025-12-14T16:15:46.149" v="2311" actId="20577"/>
          <ac:spMkLst>
            <pc:docMk/>
            <pc:sldMk cId="2589827279" sldId="272"/>
            <ac:spMk id="19" creationId="{D7C23516-2AB9-A491-8B01-D7EAD1BC0B1C}"/>
          </ac:spMkLst>
        </pc:spChg>
        <pc:picChg chg="del">
          <ac:chgData name="CARRIERO ROBERTO" userId="839c6d36-e8ba-4078-b5eb-e04afc776ee8" providerId="ADAL" clId="{2F224BDB-F65A-45D9-AF26-9A477DA26FA4}" dt="2025-12-14T16:17:59.846" v="2414" actId="478"/>
          <ac:picMkLst>
            <pc:docMk/>
            <pc:sldMk cId="2589827279" sldId="272"/>
            <ac:picMk id="2050" creationId="{7EACDC19-3014-36D4-9A97-6E6639B58F86}"/>
          </ac:picMkLst>
        </pc:picChg>
        <pc:picChg chg="del">
          <ac:chgData name="CARRIERO ROBERTO" userId="839c6d36-e8ba-4078-b5eb-e04afc776ee8" providerId="ADAL" clId="{2F224BDB-F65A-45D9-AF26-9A477DA26FA4}" dt="2025-12-14T16:18:00.368" v="2415" actId="478"/>
          <ac:picMkLst>
            <pc:docMk/>
            <pc:sldMk cId="2589827279" sldId="272"/>
            <ac:picMk id="2054" creationId="{50F6C809-1BF7-A7F5-DD50-DA011CD57505}"/>
          </ac:picMkLst>
        </pc:picChg>
      </pc:sldChg>
      <pc:sldChg chg="new del">
        <pc:chgData name="CARRIERO ROBERTO" userId="839c6d36-e8ba-4078-b5eb-e04afc776ee8" providerId="ADAL" clId="{2F224BDB-F65A-45D9-AF26-9A477DA26FA4}" dt="2025-12-14T16:22:24.617" v="2497" actId="47"/>
        <pc:sldMkLst>
          <pc:docMk/>
          <pc:sldMk cId="3098112141" sldId="273"/>
        </pc:sldMkLst>
      </pc:sldChg>
      <pc:sldChg chg="addSp delSp modSp add del mod">
        <pc:chgData name="CARRIERO ROBERTO" userId="839c6d36-e8ba-4078-b5eb-e04afc776ee8" providerId="ADAL" clId="{2F224BDB-F65A-45D9-AF26-9A477DA26FA4}" dt="2025-12-14T16:55:50.846" v="3064" actId="2696"/>
        <pc:sldMkLst>
          <pc:docMk/>
          <pc:sldMk cId="3081335329" sldId="274"/>
        </pc:sldMkLst>
        <pc:spChg chg="add del mod">
          <ac:chgData name="CARRIERO ROBERTO" userId="839c6d36-e8ba-4078-b5eb-e04afc776ee8" providerId="ADAL" clId="{2F224BDB-F65A-45D9-AF26-9A477DA26FA4}" dt="2025-12-14T16:29:00.754" v="2815" actId="478"/>
          <ac:spMkLst>
            <pc:docMk/>
            <pc:sldMk cId="3081335329" sldId="274"/>
            <ac:spMk id="3" creationId="{82DA8393-A6AC-8F57-0902-44FF8C812368}"/>
          </ac:spMkLst>
        </pc:spChg>
        <pc:spChg chg="del">
          <ac:chgData name="CARRIERO ROBERTO" userId="839c6d36-e8ba-4078-b5eb-e04afc776ee8" providerId="ADAL" clId="{2F224BDB-F65A-45D9-AF26-9A477DA26FA4}" dt="2025-12-14T16:22:29.692" v="2498" actId="478"/>
          <ac:spMkLst>
            <pc:docMk/>
            <pc:sldMk cId="3081335329" sldId="274"/>
            <ac:spMk id="18" creationId="{B9E5B7E8-DBD1-A859-621B-41442A0AFF25}"/>
          </ac:spMkLst>
        </pc:spChg>
        <pc:spChg chg="mod">
          <ac:chgData name="CARRIERO ROBERTO" userId="839c6d36-e8ba-4078-b5eb-e04afc776ee8" providerId="ADAL" clId="{2F224BDB-F65A-45D9-AF26-9A477DA26FA4}" dt="2025-12-14T16:35:22.724" v="2984" actId="1076"/>
          <ac:spMkLst>
            <pc:docMk/>
            <pc:sldMk cId="3081335329" sldId="274"/>
            <ac:spMk id="19" creationId="{01ED751E-C9C9-591F-5F9A-94F4B7D713D5}"/>
          </ac:spMkLst>
        </pc:spChg>
        <pc:picChg chg="add mod ord modCrop">
          <ac:chgData name="CARRIERO ROBERTO" userId="839c6d36-e8ba-4078-b5eb-e04afc776ee8" providerId="ADAL" clId="{2F224BDB-F65A-45D9-AF26-9A477DA26FA4}" dt="2025-12-14T16:32:24.571" v="2914" actId="1440"/>
          <ac:picMkLst>
            <pc:docMk/>
            <pc:sldMk cId="3081335329" sldId="274"/>
            <ac:picMk id="5" creationId="{DB12F8FD-1609-4533-DA45-0FBBD0E969E9}"/>
          </ac:picMkLst>
        </pc:picChg>
        <pc:picChg chg="add del mod">
          <ac:chgData name="CARRIERO ROBERTO" userId="839c6d36-e8ba-4078-b5eb-e04afc776ee8" providerId="ADAL" clId="{2F224BDB-F65A-45D9-AF26-9A477DA26FA4}" dt="2025-12-14T16:30:54.186" v="2889" actId="21"/>
          <ac:picMkLst>
            <pc:docMk/>
            <pc:sldMk cId="3081335329" sldId="274"/>
            <ac:picMk id="11" creationId="{8319CA63-8AA2-CFC6-791A-CA73077E5B2B}"/>
          </ac:picMkLst>
        </pc:picChg>
        <pc:picChg chg="add del mod">
          <ac:chgData name="CARRIERO ROBERTO" userId="839c6d36-e8ba-4078-b5eb-e04afc776ee8" providerId="ADAL" clId="{2F224BDB-F65A-45D9-AF26-9A477DA26FA4}" dt="2025-12-14T16:31:23.294" v="2902" actId="21"/>
          <ac:picMkLst>
            <pc:docMk/>
            <pc:sldMk cId="3081335329" sldId="274"/>
            <ac:picMk id="16" creationId="{8319CA63-8AA2-CFC6-791A-CA73077E5B2B}"/>
          </ac:picMkLst>
        </pc:picChg>
      </pc:sldChg>
      <pc:sldChg chg="addSp delSp modSp add mod modTransition modAnim">
        <pc:chgData name="CARRIERO ROBERTO" userId="839c6d36-e8ba-4078-b5eb-e04afc776ee8" providerId="ADAL" clId="{2F224BDB-F65A-45D9-AF26-9A477DA26FA4}" dt="2025-12-14T17:16:33.730" v="3832"/>
        <pc:sldMkLst>
          <pc:docMk/>
          <pc:sldMk cId="2423653241" sldId="275"/>
        </pc:sldMkLst>
        <pc:spChg chg="del mod">
          <ac:chgData name="CARRIERO ROBERTO" userId="839c6d36-e8ba-4078-b5eb-e04afc776ee8" providerId="ADAL" clId="{2F224BDB-F65A-45D9-AF26-9A477DA26FA4}" dt="2025-12-14T16:53:03.053" v="2987" actId="478"/>
          <ac:spMkLst>
            <pc:docMk/>
            <pc:sldMk cId="2423653241" sldId="275"/>
            <ac:spMk id="3" creationId="{F2D400F6-C014-23D1-F159-83A2417BCDC1}"/>
          </ac:spMkLst>
        </pc:spChg>
        <pc:spChg chg="mod">
          <ac:chgData name="CARRIERO ROBERTO" userId="839c6d36-e8ba-4078-b5eb-e04afc776ee8" providerId="ADAL" clId="{2F224BDB-F65A-45D9-AF26-9A477DA26FA4}" dt="2025-12-14T17:00:54.064" v="3315" actId="20577"/>
          <ac:spMkLst>
            <pc:docMk/>
            <pc:sldMk cId="2423653241" sldId="275"/>
            <ac:spMk id="17" creationId="{6709A2C2-2B15-3717-4DA5-377B22727CC0}"/>
          </ac:spMkLst>
        </pc:spChg>
        <pc:spChg chg="mod">
          <ac:chgData name="CARRIERO ROBERTO" userId="839c6d36-e8ba-4078-b5eb-e04afc776ee8" providerId="ADAL" clId="{2F224BDB-F65A-45D9-AF26-9A477DA26FA4}" dt="2025-12-14T17:02:47.325" v="3326" actId="20577"/>
          <ac:spMkLst>
            <pc:docMk/>
            <pc:sldMk cId="2423653241" sldId="275"/>
            <ac:spMk id="19" creationId="{FA4E29B6-2C6C-26B6-7B69-D96605E1DB57}"/>
          </ac:spMkLst>
        </pc:spChg>
        <pc:picChg chg="add mod modCrop">
          <ac:chgData name="CARRIERO ROBERTO" userId="839c6d36-e8ba-4078-b5eb-e04afc776ee8" providerId="ADAL" clId="{2F224BDB-F65A-45D9-AF26-9A477DA26FA4}" dt="2025-12-14T16:54:16.745" v="3063" actId="1076"/>
          <ac:picMkLst>
            <pc:docMk/>
            <pc:sldMk cId="2423653241" sldId="275"/>
            <ac:picMk id="2" creationId="{82B12F3B-9A23-C838-7EF1-7670853463E5}"/>
          </ac:picMkLst>
        </pc:picChg>
      </pc:sldChg>
      <pc:sldChg chg="addSp delSp modSp add mod modTransition">
        <pc:chgData name="CARRIERO ROBERTO" userId="839c6d36-e8ba-4078-b5eb-e04afc776ee8" providerId="ADAL" clId="{2F224BDB-F65A-45D9-AF26-9A477DA26FA4}" dt="2025-12-14T17:20:38.963" v="3846" actId="1076"/>
        <pc:sldMkLst>
          <pc:docMk/>
          <pc:sldMk cId="3914671486" sldId="276"/>
        </pc:sldMkLst>
        <pc:spChg chg="add mod">
          <ac:chgData name="CARRIERO ROBERTO" userId="839c6d36-e8ba-4078-b5eb-e04afc776ee8" providerId="ADAL" clId="{2F224BDB-F65A-45D9-AF26-9A477DA26FA4}" dt="2025-12-14T17:17:34.595" v="3833" actId="20577"/>
          <ac:spMkLst>
            <pc:docMk/>
            <pc:sldMk cId="3914671486" sldId="276"/>
            <ac:spMk id="2" creationId="{363CD07F-AEF8-A6F8-7EEB-3F8FFF92E2D9}"/>
          </ac:spMkLst>
        </pc:spChg>
        <pc:spChg chg="del">
          <ac:chgData name="CARRIERO ROBERTO" userId="839c6d36-e8ba-4078-b5eb-e04afc776ee8" providerId="ADAL" clId="{2F224BDB-F65A-45D9-AF26-9A477DA26FA4}" dt="2025-12-14T16:25:47.220" v="2622" actId="478"/>
          <ac:spMkLst>
            <pc:docMk/>
            <pc:sldMk cId="3914671486" sldId="276"/>
            <ac:spMk id="3" creationId="{16BD3CC4-9901-D7AE-FA5F-4571C0F5393A}"/>
          </ac:spMkLst>
        </pc:spChg>
        <pc:spChg chg="add mod">
          <ac:chgData name="CARRIERO ROBERTO" userId="839c6d36-e8ba-4078-b5eb-e04afc776ee8" providerId="ADAL" clId="{2F224BDB-F65A-45D9-AF26-9A477DA26FA4}" dt="2025-12-14T17:15:50.176" v="3829" actId="113"/>
          <ac:spMkLst>
            <pc:docMk/>
            <pc:sldMk cId="3914671486" sldId="276"/>
            <ac:spMk id="5" creationId="{7E2D0561-C203-5210-8245-30AACF8283A2}"/>
          </ac:spMkLst>
        </pc:spChg>
        <pc:spChg chg="add del">
          <ac:chgData name="CARRIERO ROBERTO" userId="839c6d36-e8ba-4078-b5eb-e04afc776ee8" providerId="ADAL" clId="{2F224BDB-F65A-45D9-AF26-9A477DA26FA4}" dt="2025-12-14T17:19:18.299" v="3835" actId="478"/>
          <ac:spMkLst>
            <pc:docMk/>
            <pc:sldMk cId="3914671486" sldId="276"/>
            <ac:spMk id="11" creationId="{24035DE5-E710-9670-40F4-F8B0D0097A41}"/>
          </ac:spMkLst>
        </pc:spChg>
        <pc:spChg chg="mod">
          <ac:chgData name="CARRIERO ROBERTO" userId="839c6d36-e8ba-4078-b5eb-e04afc776ee8" providerId="ADAL" clId="{2F224BDB-F65A-45D9-AF26-9A477DA26FA4}" dt="2025-12-14T17:01:00.817" v="3317" actId="20577"/>
          <ac:spMkLst>
            <pc:docMk/>
            <pc:sldMk cId="3914671486" sldId="276"/>
            <ac:spMk id="17" creationId="{7B143550-72B6-FA12-22FA-7F933524B3A3}"/>
          </ac:spMkLst>
        </pc:spChg>
        <pc:spChg chg="mod">
          <ac:chgData name="CARRIERO ROBERTO" userId="839c6d36-e8ba-4078-b5eb-e04afc776ee8" providerId="ADAL" clId="{2F224BDB-F65A-45D9-AF26-9A477DA26FA4}" dt="2025-12-14T16:23:07.432" v="2568" actId="20577"/>
          <ac:spMkLst>
            <pc:docMk/>
            <pc:sldMk cId="3914671486" sldId="276"/>
            <ac:spMk id="19" creationId="{4C13A5AB-5C41-6837-93BE-B9614CECC5AF}"/>
          </ac:spMkLst>
        </pc:spChg>
        <pc:graphicFrameChg chg="add del mod">
          <ac:chgData name="CARRIERO ROBERTO" userId="839c6d36-e8ba-4078-b5eb-e04afc776ee8" providerId="ADAL" clId="{2F224BDB-F65A-45D9-AF26-9A477DA26FA4}" dt="2025-12-14T17:19:30.216" v="3837" actId="478"/>
          <ac:graphicFrameMkLst>
            <pc:docMk/>
            <pc:sldMk cId="3914671486" sldId="276"/>
            <ac:graphicFrameMk id="16" creationId="{9526037E-3275-6B2F-0B59-309F62FCBAD7}"/>
          </ac:graphicFrameMkLst>
        </pc:graphicFrameChg>
        <pc:picChg chg="add del mod">
          <ac:chgData name="CARRIERO ROBERTO" userId="839c6d36-e8ba-4078-b5eb-e04afc776ee8" providerId="ADAL" clId="{2F224BDB-F65A-45D9-AF26-9A477DA26FA4}" dt="2025-12-14T17:19:57.982" v="3840" actId="478"/>
          <ac:picMkLst>
            <pc:docMk/>
            <pc:sldMk cId="3914671486" sldId="276"/>
            <ac:picMk id="3076" creationId="{CB9F0A2F-E256-C52E-A51D-A46FA9D80D8B}"/>
          </ac:picMkLst>
        </pc:picChg>
        <pc:picChg chg="add mod">
          <ac:chgData name="CARRIERO ROBERTO" userId="839c6d36-e8ba-4078-b5eb-e04afc776ee8" providerId="ADAL" clId="{2F224BDB-F65A-45D9-AF26-9A477DA26FA4}" dt="2025-12-14T17:20:38.963" v="3846" actId="1076"/>
          <ac:picMkLst>
            <pc:docMk/>
            <pc:sldMk cId="3914671486" sldId="276"/>
            <ac:picMk id="3078" creationId="{ADCAB733-BE7B-CC35-E9C9-A1E66B65CCDB}"/>
          </ac:picMkLst>
        </pc:picChg>
      </pc:sldChg>
      <pc:sldChg chg="new del">
        <pc:chgData name="CARRIERO ROBERTO" userId="839c6d36-e8ba-4078-b5eb-e04afc776ee8" providerId="ADAL" clId="{2F224BDB-F65A-45D9-AF26-9A477DA26FA4}" dt="2025-12-14T16:23:15.649" v="2570" actId="2696"/>
        <pc:sldMkLst>
          <pc:docMk/>
          <pc:sldMk cId="1746795276" sldId="277"/>
        </pc:sldMkLst>
      </pc:sldChg>
      <pc:sldChg chg="delSp modSp add del mod">
        <pc:chgData name="CARRIERO ROBERTO" userId="839c6d36-e8ba-4078-b5eb-e04afc776ee8" providerId="ADAL" clId="{2F224BDB-F65A-45D9-AF26-9A477DA26FA4}" dt="2025-12-14T17:16:03.884" v="3830" actId="2696"/>
        <pc:sldMkLst>
          <pc:docMk/>
          <pc:sldMk cId="2034656341" sldId="277"/>
        </pc:sldMkLst>
        <pc:spChg chg="del">
          <ac:chgData name="CARRIERO ROBERTO" userId="839c6d36-e8ba-4078-b5eb-e04afc776ee8" providerId="ADAL" clId="{2F224BDB-F65A-45D9-AF26-9A477DA26FA4}" dt="2025-12-14T16:23:50.137" v="2591" actId="478"/>
          <ac:spMkLst>
            <pc:docMk/>
            <pc:sldMk cId="2034656341" sldId="277"/>
            <ac:spMk id="3" creationId="{04438DFE-EC6A-F7B5-5A5F-66058AB0FC9D}"/>
          </ac:spMkLst>
        </pc:spChg>
        <pc:spChg chg="mod">
          <ac:chgData name="CARRIERO ROBERTO" userId="839c6d36-e8ba-4078-b5eb-e04afc776ee8" providerId="ADAL" clId="{2F224BDB-F65A-45D9-AF26-9A477DA26FA4}" dt="2025-12-14T17:01:43.874" v="3321" actId="20577"/>
          <ac:spMkLst>
            <pc:docMk/>
            <pc:sldMk cId="2034656341" sldId="277"/>
            <ac:spMk id="17" creationId="{17F68E43-E8E7-E745-980D-E4746BEC1BDA}"/>
          </ac:spMkLst>
        </pc:spChg>
        <pc:spChg chg="mod">
          <ac:chgData name="CARRIERO ROBERTO" userId="839c6d36-e8ba-4078-b5eb-e04afc776ee8" providerId="ADAL" clId="{2F224BDB-F65A-45D9-AF26-9A477DA26FA4}" dt="2025-12-14T16:23:47.441" v="2590" actId="20577"/>
          <ac:spMkLst>
            <pc:docMk/>
            <pc:sldMk cId="2034656341" sldId="277"/>
            <ac:spMk id="19" creationId="{FB05E05E-32D6-BA3E-492E-C6E6C7F9B54B}"/>
          </ac:spMkLst>
        </pc:spChg>
      </pc:sldChg>
      <pc:sldChg chg="delSp modSp add mod modTransition">
        <pc:chgData name="CARRIERO ROBERTO" userId="839c6d36-e8ba-4078-b5eb-e04afc776ee8" providerId="ADAL" clId="{2F224BDB-F65A-45D9-AF26-9A477DA26FA4}" dt="2025-12-14T17:16:33.730" v="3832"/>
        <pc:sldMkLst>
          <pc:docMk/>
          <pc:sldMk cId="1807064544" sldId="278"/>
        </pc:sldMkLst>
        <pc:spChg chg="mod">
          <ac:chgData name="CARRIERO ROBERTO" userId="839c6d36-e8ba-4078-b5eb-e04afc776ee8" providerId="ADAL" clId="{2F224BDB-F65A-45D9-AF26-9A477DA26FA4}" dt="2025-12-14T17:00:16.024" v="3303" actId="255"/>
          <ac:spMkLst>
            <pc:docMk/>
            <pc:sldMk cId="1807064544" sldId="278"/>
            <ac:spMk id="8" creationId="{E87DFCD4-A756-744B-0241-E9FC6EFCAF00}"/>
          </ac:spMkLst>
        </pc:spChg>
        <pc:spChg chg="mod">
          <ac:chgData name="CARRIERO ROBERTO" userId="839c6d36-e8ba-4078-b5eb-e04afc776ee8" providerId="ADAL" clId="{2F224BDB-F65A-45D9-AF26-9A477DA26FA4}" dt="2025-12-14T17:00:39.776" v="3307" actId="20577"/>
          <ac:spMkLst>
            <pc:docMk/>
            <pc:sldMk cId="1807064544" sldId="278"/>
            <ac:spMk id="17" creationId="{3ECB9808-0B86-9346-CB31-ED9A2A9118F5}"/>
          </ac:spMkLst>
        </pc:spChg>
        <pc:spChg chg="mod">
          <ac:chgData name="CARRIERO ROBERTO" userId="839c6d36-e8ba-4078-b5eb-e04afc776ee8" providerId="ADAL" clId="{2F224BDB-F65A-45D9-AF26-9A477DA26FA4}" dt="2025-12-14T17:00:30.889" v="3305" actId="20577"/>
          <ac:spMkLst>
            <pc:docMk/>
            <pc:sldMk cId="1807064544" sldId="278"/>
            <ac:spMk id="19" creationId="{47ED4AB2-2626-2EC6-994B-5723A23F3F14}"/>
          </ac:spMkLst>
        </pc:spChg>
        <pc:picChg chg="del">
          <ac:chgData name="CARRIERO ROBERTO" userId="839c6d36-e8ba-4078-b5eb-e04afc776ee8" providerId="ADAL" clId="{2F224BDB-F65A-45D9-AF26-9A477DA26FA4}" dt="2025-12-14T16:57:39.242" v="3192" actId="478"/>
          <ac:picMkLst>
            <pc:docMk/>
            <pc:sldMk cId="1807064544" sldId="278"/>
            <ac:picMk id="10242" creationId="{4B70F24E-F72C-CC9D-F5A1-AE2D0F831F2D}"/>
          </ac:picMkLst>
        </pc:picChg>
        <pc:picChg chg="del">
          <ac:chgData name="CARRIERO ROBERTO" userId="839c6d36-e8ba-4078-b5eb-e04afc776ee8" providerId="ADAL" clId="{2F224BDB-F65A-45D9-AF26-9A477DA26FA4}" dt="2025-12-14T16:57:39.707" v="3193" actId="478"/>
          <ac:picMkLst>
            <pc:docMk/>
            <pc:sldMk cId="1807064544" sldId="278"/>
            <ac:picMk id="10244" creationId="{B631AB82-9F71-4D2D-6AC3-FB3D84E79681}"/>
          </ac:picMkLst>
        </pc:picChg>
        <pc:picChg chg="del">
          <ac:chgData name="CARRIERO ROBERTO" userId="839c6d36-e8ba-4078-b5eb-e04afc776ee8" providerId="ADAL" clId="{2F224BDB-F65A-45D9-AF26-9A477DA26FA4}" dt="2025-12-14T16:57:40.173" v="3194" actId="478"/>
          <ac:picMkLst>
            <pc:docMk/>
            <pc:sldMk cId="1807064544" sldId="278"/>
            <ac:picMk id="10252" creationId="{8D309D77-EC5B-ABE8-DC99-61AC2B20CE0C}"/>
          </ac:picMkLst>
        </pc:picChg>
        <pc:picChg chg="del">
          <ac:chgData name="CARRIERO ROBERTO" userId="839c6d36-e8ba-4078-b5eb-e04afc776ee8" providerId="ADAL" clId="{2F224BDB-F65A-45D9-AF26-9A477DA26FA4}" dt="2025-12-14T16:57:38.491" v="3191" actId="478"/>
          <ac:picMkLst>
            <pc:docMk/>
            <pc:sldMk cId="1807064544" sldId="278"/>
            <ac:picMk id="10256" creationId="{6E6E19AB-9D64-1516-E2CF-34D8BCDB7C17}"/>
          </ac:picMkLst>
        </pc:picChg>
        <pc:picChg chg="del">
          <ac:chgData name="CARRIERO ROBERTO" userId="839c6d36-e8ba-4078-b5eb-e04afc776ee8" providerId="ADAL" clId="{2F224BDB-F65A-45D9-AF26-9A477DA26FA4}" dt="2025-12-14T16:57:37.275" v="3190" actId="478"/>
          <ac:picMkLst>
            <pc:docMk/>
            <pc:sldMk cId="1807064544" sldId="278"/>
            <ac:picMk id="10260" creationId="{ED5306D7-2E0C-1F97-D9EB-3A3F456DF185}"/>
          </ac:picMkLst>
        </pc:picChg>
        <pc:picChg chg="del">
          <ac:chgData name="CARRIERO ROBERTO" userId="839c6d36-e8ba-4078-b5eb-e04afc776ee8" providerId="ADAL" clId="{2F224BDB-F65A-45D9-AF26-9A477DA26FA4}" dt="2025-12-14T16:57:40.659" v="3195" actId="478"/>
          <ac:picMkLst>
            <pc:docMk/>
            <pc:sldMk cId="1807064544" sldId="278"/>
            <ac:picMk id="10262" creationId="{0A0336D9-271A-C2F8-3F47-47B35AFBB773}"/>
          </ac:picMkLst>
        </pc:picChg>
      </pc:sldChg>
      <pc:sldChg chg="addSp delSp modSp add del mod ord">
        <pc:chgData name="CARRIERO ROBERTO" userId="839c6d36-e8ba-4078-b5eb-e04afc776ee8" providerId="ADAL" clId="{2F224BDB-F65A-45D9-AF26-9A477DA26FA4}" dt="2025-12-14T16:55:50.846" v="3064" actId="2696"/>
        <pc:sldMkLst>
          <pc:docMk/>
          <pc:sldMk cId="3734569609" sldId="278"/>
        </pc:sldMkLst>
        <pc:spChg chg="mod">
          <ac:chgData name="CARRIERO ROBERTO" userId="839c6d36-e8ba-4078-b5eb-e04afc776ee8" providerId="ADAL" clId="{2F224BDB-F65A-45D9-AF26-9A477DA26FA4}" dt="2025-12-14T16:35:25.635" v="2985" actId="1076"/>
          <ac:spMkLst>
            <pc:docMk/>
            <pc:sldMk cId="3734569609" sldId="278"/>
            <ac:spMk id="19" creationId="{E71302C9-67D7-D789-7E83-009EEA986D22}"/>
          </ac:spMkLst>
        </pc:spChg>
        <pc:picChg chg="add del mod">
          <ac:chgData name="CARRIERO ROBERTO" userId="839c6d36-e8ba-4078-b5eb-e04afc776ee8" providerId="ADAL" clId="{2F224BDB-F65A-45D9-AF26-9A477DA26FA4}" dt="2025-12-14T16:30:31.542" v="2879" actId="21"/>
          <ac:picMkLst>
            <pc:docMk/>
            <pc:sldMk cId="3734569609" sldId="278"/>
            <ac:picMk id="3" creationId="{8319CA63-8AA2-CFC6-791A-CA73077E5B2B}"/>
          </ac:picMkLst>
        </pc:picChg>
        <pc:picChg chg="del">
          <ac:chgData name="CARRIERO ROBERTO" userId="839c6d36-e8ba-4078-b5eb-e04afc776ee8" providerId="ADAL" clId="{2F224BDB-F65A-45D9-AF26-9A477DA26FA4}" dt="2025-12-14T16:30:18.659" v="2873" actId="478"/>
          <ac:picMkLst>
            <pc:docMk/>
            <pc:sldMk cId="3734569609" sldId="278"/>
            <ac:picMk id="5" creationId="{DD02734A-2080-DFD8-D429-9DEACE46ACB8}"/>
          </ac:picMkLst>
        </pc:picChg>
        <pc:picChg chg="add del mod">
          <ac:chgData name="CARRIERO ROBERTO" userId="839c6d36-e8ba-4078-b5eb-e04afc776ee8" providerId="ADAL" clId="{2F224BDB-F65A-45D9-AF26-9A477DA26FA4}" dt="2025-12-14T16:31:03.071" v="2892" actId="21"/>
          <ac:picMkLst>
            <pc:docMk/>
            <pc:sldMk cId="3734569609" sldId="278"/>
            <ac:picMk id="11" creationId="{8319CA63-8AA2-CFC6-791A-CA73077E5B2B}"/>
          </ac:picMkLst>
        </pc:picChg>
        <pc:picChg chg="add mod">
          <ac:chgData name="CARRIERO ROBERTO" userId="839c6d36-e8ba-4078-b5eb-e04afc776ee8" providerId="ADAL" clId="{2F224BDB-F65A-45D9-AF26-9A477DA26FA4}" dt="2025-12-14T16:33:53.879" v="2940" actId="1076"/>
          <ac:picMkLst>
            <pc:docMk/>
            <pc:sldMk cId="3734569609" sldId="278"/>
            <ac:picMk id="16" creationId="{8319CA63-8AA2-CFC6-791A-CA73077E5B2B}"/>
          </ac:picMkLst>
        </pc:picChg>
      </pc:sldChg>
      <pc:sldChg chg="addSp delSp modSp add del mod">
        <pc:chgData name="CARRIERO ROBERTO" userId="839c6d36-e8ba-4078-b5eb-e04afc776ee8" providerId="ADAL" clId="{2F224BDB-F65A-45D9-AF26-9A477DA26FA4}" dt="2025-12-14T16:55:50.846" v="3064" actId="2696"/>
        <pc:sldMkLst>
          <pc:docMk/>
          <pc:sldMk cId="2097315960" sldId="279"/>
        </pc:sldMkLst>
        <pc:spChg chg="mod">
          <ac:chgData name="CARRIERO ROBERTO" userId="839c6d36-e8ba-4078-b5eb-e04afc776ee8" providerId="ADAL" clId="{2F224BDB-F65A-45D9-AF26-9A477DA26FA4}" dt="2025-12-14T16:35:20.149" v="2983" actId="1076"/>
          <ac:spMkLst>
            <pc:docMk/>
            <pc:sldMk cId="2097315960" sldId="279"/>
            <ac:spMk id="19" creationId="{241BBFC9-CAF3-3542-3BFF-02F6B30CE184}"/>
          </ac:spMkLst>
        </pc:spChg>
        <pc:picChg chg="add mod ord">
          <ac:chgData name="CARRIERO ROBERTO" userId="839c6d36-e8ba-4078-b5eb-e04afc776ee8" providerId="ADAL" clId="{2F224BDB-F65A-45D9-AF26-9A477DA26FA4}" dt="2025-12-14T16:32:43.373" v="2916" actId="1076"/>
          <ac:picMkLst>
            <pc:docMk/>
            <pc:sldMk cId="2097315960" sldId="279"/>
            <ac:picMk id="3" creationId="{428AC221-7C85-5085-9AD6-E7969D312F74}"/>
          </ac:picMkLst>
        </pc:picChg>
        <pc:picChg chg="del">
          <ac:chgData name="CARRIERO ROBERTO" userId="839c6d36-e8ba-4078-b5eb-e04afc776ee8" providerId="ADAL" clId="{2F224BDB-F65A-45D9-AF26-9A477DA26FA4}" dt="2025-12-14T16:32:02.813" v="2906" actId="478"/>
          <ac:picMkLst>
            <pc:docMk/>
            <pc:sldMk cId="2097315960" sldId="279"/>
            <ac:picMk id="5" creationId="{CA9F5AF2-15CF-609B-4863-D02070ACB49D}"/>
          </ac:picMkLst>
        </pc:picChg>
      </pc:sldChg>
      <pc:sldChg chg="addSp delSp modSp add del mod">
        <pc:chgData name="CARRIERO ROBERTO" userId="839c6d36-e8ba-4078-b5eb-e04afc776ee8" providerId="ADAL" clId="{2F224BDB-F65A-45D9-AF26-9A477DA26FA4}" dt="2025-12-14T16:55:50.846" v="3064" actId="2696"/>
        <pc:sldMkLst>
          <pc:docMk/>
          <pc:sldMk cId="1794713207" sldId="280"/>
        </pc:sldMkLst>
        <pc:spChg chg="mod">
          <ac:chgData name="CARRIERO ROBERTO" userId="839c6d36-e8ba-4078-b5eb-e04afc776ee8" providerId="ADAL" clId="{2F224BDB-F65A-45D9-AF26-9A477DA26FA4}" dt="2025-12-14T16:35:16.891" v="2982" actId="1076"/>
          <ac:spMkLst>
            <pc:docMk/>
            <pc:sldMk cId="1794713207" sldId="280"/>
            <ac:spMk id="19" creationId="{9BBCB57B-B585-7ECA-A767-B1CEBA5D0805}"/>
          </ac:spMkLst>
        </pc:spChg>
        <pc:picChg chg="del">
          <ac:chgData name="CARRIERO ROBERTO" userId="839c6d36-e8ba-4078-b5eb-e04afc776ee8" providerId="ADAL" clId="{2F224BDB-F65A-45D9-AF26-9A477DA26FA4}" dt="2025-12-14T16:33:25.615" v="2929" actId="478"/>
          <ac:picMkLst>
            <pc:docMk/>
            <pc:sldMk cId="1794713207" sldId="280"/>
            <ac:picMk id="3" creationId="{A6326E87-19B9-7C96-F660-F5A73FC30695}"/>
          </ac:picMkLst>
        </pc:picChg>
        <pc:picChg chg="add mod modCrop">
          <ac:chgData name="CARRIERO ROBERTO" userId="839c6d36-e8ba-4078-b5eb-e04afc776ee8" providerId="ADAL" clId="{2F224BDB-F65A-45D9-AF26-9A477DA26FA4}" dt="2025-12-14T16:34:06.552" v="2942" actId="732"/>
          <ac:picMkLst>
            <pc:docMk/>
            <pc:sldMk cId="1794713207" sldId="280"/>
            <ac:picMk id="4" creationId="{38A06043-EC9F-FB5D-5315-EACF85469A10}"/>
          </ac:picMkLst>
        </pc:picChg>
      </pc:sldChg>
      <pc:sldMasterChg chg="modTransition modSldLayout">
        <pc:chgData name="CARRIERO ROBERTO" userId="839c6d36-e8ba-4078-b5eb-e04afc776ee8" providerId="ADAL" clId="{2F224BDB-F65A-45D9-AF26-9A477DA26FA4}" dt="2025-12-14T17:16:33.730" v="3832"/>
        <pc:sldMasterMkLst>
          <pc:docMk/>
          <pc:sldMasterMk cId="0" sldId="2147483648"/>
        </pc:sldMasterMkLst>
        <pc:sldLayoutChg chg="modTransition">
          <pc:chgData name="CARRIERO ROBERTO" userId="839c6d36-e8ba-4078-b5eb-e04afc776ee8" providerId="ADAL" clId="{2F224BDB-F65A-45D9-AF26-9A477DA26FA4}" dt="2025-12-14T17:16:33.730" v="3832"/>
          <pc:sldLayoutMkLst>
            <pc:docMk/>
            <pc:sldMasterMk cId="0" sldId="2147483648"/>
            <pc:sldLayoutMk cId="0" sldId="2147483661"/>
          </pc:sldLayoutMkLst>
        </pc:sldLayoutChg>
        <pc:sldLayoutChg chg="modTransition">
          <pc:chgData name="CARRIERO ROBERTO" userId="839c6d36-e8ba-4078-b5eb-e04afc776ee8" providerId="ADAL" clId="{2F224BDB-F65A-45D9-AF26-9A477DA26FA4}" dt="2025-12-14T17:16:33.730" v="3832"/>
          <pc:sldLayoutMkLst>
            <pc:docMk/>
            <pc:sldMasterMk cId="0" sldId="2147483648"/>
            <pc:sldLayoutMk cId="0" sldId="2147483662"/>
          </pc:sldLayoutMkLst>
        </pc:sldLayoutChg>
        <pc:sldLayoutChg chg="modTransition">
          <pc:chgData name="CARRIERO ROBERTO" userId="839c6d36-e8ba-4078-b5eb-e04afc776ee8" providerId="ADAL" clId="{2F224BDB-F65A-45D9-AF26-9A477DA26FA4}" dt="2025-12-14T17:16:33.730" v="3832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CARRIERO ROBERTO" userId="839c6d36-e8ba-4078-b5eb-e04afc776ee8" providerId="ADAL" clId="{2F224BDB-F65A-45D9-AF26-9A477DA26FA4}" dt="2025-12-14T17:16:33.730" v="3832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CARRIERO ROBERTO" userId="839c6d36-e8ba-4078-b5eb-e04afc776ee8" providerId="ADAL" clId="{2F224BDB-F65A-45D9-AF26-9A477DA26FA4}" dt="2025-12-14T17:16:33.730" v="3832"/>
          <pc:sldLayoutMkLst>
            <pc:docMk/>
            <pc:sldMasterMk cId="0" sldId="2147483648"/>
            <pc:sldLayoutMk cId="0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04F21-9B18-4DE1-AB54-6E38A9691DB2}" type="datetimeFigureOut">
              <a:rPr lang="it-IT" smtClean="0"/>
              <a:t>15/12/2025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9A3EF-1CD3-4928-B014-184E8B8B84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04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D401E-474E-7A71-DD06-2AA159CB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03D271-B2A2-BF2F-517A-2C19B1B27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3E5441C-37CF-3FC5-7C67-886B5A934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A1CFF3-1E64-B477-5E76-32B4671E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9A3EF-1CD3-4928-B014-184E8B8B843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493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0223" y="311336"/>
            <a:ext cx="4325963" cy="67924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3693" y="150441"/>
            <a:ext cx="2906776" cy="99484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115" y="139509"/>
            <a:ext cx="2290445" cy="9872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0679" y="244551"/>
            <a:ext cx="897128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0679" y="2143709"/>
            <a:ext cx="5407025" cy="2495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551921" y="6503246"/>
            <a:ext cx="1532890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75"/>
              <a:t>A.A.</a:t>
            </a:r>
            <a:r>
              <a:rPr spc="-145"/>
              <a:t> </a:t>
            </a:r>
            <a:r>
              <a:rPr spc="-25"/>
              <a:t>2025/2026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17490" y="6513000"/>
            <a:ext cx="2557145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2150"/>
              </a:lnSpc>
            </a:pPr>
            <a:r>
              <a:rPr spc="-30"/>
              <a:t>Prof.ssa</a:t>
            </a:r>
            <a:r>
              <a:rPr spc="-180"/>
              <a:t> </a:t>
            </a:r>
            <a:r>
              <a:rPr spc="-10"/>
              <a:t>Marina</a:t>
            </a:r>
            <a:r>
              <a:rPr spc="-160"/>
              <a:t> </a:t>
            </a:r>
            <a:r>
              <a:rPr spc="-10"/>
              <a:t>Mongiello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604295F-58E4-0812-6E92-299E7EE98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6A980E5-AA13-5FFD-9054-C9D95612D6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155"/>
          <a:stretch>
            <a:fillRect/>
          </a:stretch>
        </p:blipFill>
        <p:spPr>
          <a:xfrm>
            <a:off x="457200" y="376926"/>
            <a:ext cx="6535282" cy="1107996"/>
          </a:xfrm>
          <a:prstGeom prst="rect">
            <a:avLst/>
          </a:prstGeom>
        </p:spPr>
      </p:pic>
      <p:grpSp>
        <p:nvGrpSpPr>
          <p:cNvPr id="9" name="object 9">
            <a:extLst>
              <a:ext uri="{FF2B5EF4-FFF2-40B4-BE49-F238E27FC236}">
                <a16:creationId xmlns:a16="http://schemas.microsoft.com/office/drawing/2014/main" id="{55D19251-AFED-A1A7-3C36-46CA429AA2CA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DBD99A0D-FE52-8B89-133B-B7BA269B3E4A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1DA3B0D-999D-A943-3040-B696143029C2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6012D0-2B51-9377-95A2-D6926BC7DAE7}"/>
              </a:ext>
            </a:extLst>
          </p:cNvPr>
          <p:cNvSpPr txBox="1"/>
          <p:nvPr/>
        </p:nvSpPr>
        <p:spPr>
          <a:xfrm>
            <a:off x="107188" y="6473090"/>
            <a:ext cx="429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Software Architecture and Pattern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6280421-BFF3-F590-C790-F842B68259D0}"/>
              </a:ext>
            </a:extLst>
          </p:cNvPr>
          <p:cNvSpPr txBox="1"/>
          <p:nvPr/>
        </p:nvSpPr>
        <p:spPr>
          <a:xfrm>
            <a:off x="10394926" y="648082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A.Y. 2025/2026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2602A5-1867-86CD-C745-E827FB4624A9}"/>
              </a:ext>
            </a:extLst>
          </p:cNvPr>
          <p:cNvSpPr txBox="1"/>
          <p:nvPr/>
        </p:nvSpPr>
        <p:spPr>
          <a:xfrm>
            <a:off x="2508314" y="2116086"/>
            <a:ext cx="6848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6000" b="1" err="1">
                <a:latin typeface="Aptos" panose="020B0004020202020204" pitchFamily="34" charset="0"/>
              </a:rPr>
              <a:t>EarlyCare</a:t>
            </a:r>
            <a:r>
              <a:rPr lang="it-IT" sz="6000" b="1">
                <a:latin typeface="Aptos" panose="020B0004020202020204" pitchFamily="34" charset="0"/>
              </a:rPr>
              <a:t> Gateway</a:t>
            </a:r>
          </a:p>
        </p:txBody>
      </p:sp>
      <p:pic>
        <p:nvPicPr>
          <p:cNvPr id="1028" name="Picture 4" descr="SisInfLab - Home - SisInfLab">
            <a:extLst>
              <a:ext uri="{FF2B5EF4-FFF2-40B4-BE49-F238E27FC236}">
                <a16:creationId xmlns:a16="http://schemas.microsoft.com/office/drawing/2014/main" id="{BF9F2C98-5A13-33BE-0141-C04D69411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86160"/>
            <a:ext cx="2619166" cy="88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BB2BC8-9DC2-8DC8-6A5D-C2C9C777B6E6}"/>
              </a:ext>
            </a:extLst>
          </p:cNvPr>
          <p:cNvSpPr txBox="1"/>
          <p:nvPr/>
        </p:nvSpPr>
        <p:spPr>
          <a:xfrm>
            <a:off x="1257300" y="3075646"/>
            <a:ext cx="967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ptos" panose="020B0004020202020204" pitchFamily="34" charset="0"/>
              </a:rPr>
              <a:t>Microservices Architecture for Clinical Decision Support</a:t>
            </a:r>
          </a:p>
          <a:p>
            <a:pPr algn="ctr"/>
            <a:r>
              <a:rPr lang="en-US" sz="2800">
                <a:latin typeface="Aptos" panose="020B0004020202020204" pitchFamily="34" charset="0"/>
              </a:rPr>
              <a:t>with Explainable AI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54D679-D22A-5AB2-F951-4013E483763F}"/>
              </a:ext>
            </a:extLst>
          </p:cNvPr>
          <p:cNvSpPr txBox="1"/>
          <p:nvPr/>
        </p:nvSpPr>
        <p:spPr>
          <a:xfrm>
            <a:off x="8427884" y="4439839"/>
            <a:ext cx="27735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2800" b="1">
                <a:latin typeface="Aptos" panose="020B0004020202020204" pitchFamily="34" charset="0"/>
              </a:rPr>
              <a:t>Group 9:</a:t>
            </a:r>
          </a:p>
          <a:p>
            <a:pPr algn="l"/>
            <a:r>
              <a:rPr lang="it-IT" sz="2800">
                <a:latin typeface="Aptos" panose="020B0004020202020204" pitchFamily="34" charset="0"/>
              </a:rPr>
              <a:t>Roberto Carriero</a:t>
            </a:r>
          </a:p>
          <a:p>
            <a:pPr algn="l"/>
            <a:r>
              <a:rPr lang="it-IT" sz="2800">
                <a:latin typeface="Aptos" panose="020B0004020202020204" pitchFamily="34" charset="0"/>
              </a:rPr>
              <a:t>Luca Cianci</a:t>
            </a:r>
          </a:p>
          <a:p>
            <a:pPr algn="l"/>
            <a:r>
              <a:rPr lang="it-IT" sz="2800">
                <a:latin typeface="Aptos" panose="020B0004020202020204" pitchFamily="34" charset="0"/>
              </a:rPr>
              <a:t>Luca Serio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815B8B-2A81-8CC3-FBB7-F00F7F512C4A}"/>
              </a:ext>
            </a:extLst>
          </p:cNvPr>
          <p:cNvSpPr txBox="1"/>
          <p:nvPr/>
        </p:nvSpPr>
        <p:spPr>
          <a:xfrm>
            <a:off x="990600" y="4439839"/>
            <a:ext cx="41889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2800" b="1">
                <a:latin typeface="Aptos" panose="020B0004020202020204" pitchFamily="34" charset="0"/>
              </a:rPr>
              <a:t>Supervisor:</a:t>
            </a:r>
          </a:p>
          <a:p>
            <a:pPr algn="l"/>
            <a:r>
              <a:rPr lang="it-IT" sz="2800">
                <a:latin typeface="Aptos" panose="020B0004020202020204" pitchFamily="34" charset="0"/>
              </a:rPr>
              <a:t>Prof.ssa Marina Mongiello</a:t>
            </a:r>
          </a:p>
        </p:txBody>
      </p:sp>
    </p:spTree>
    <p:extLst>
      <p:ext uri="{BB962C8B-B14F-4D97-AF65-F5344CB8AC3E}">
        <p14:creationId xmlns:p14="http://schemas.microsoft.com/office/powerpoint/2010/main" val="236093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B7A6AE-1F68-C6EF-37D8-4B600D53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9">
            <a:extLst>
              <a:ext uri="{FF2B5EF4-FFF2-40B4-BE49-F238E27FC236}">
                <a16:creationId xmlns:a16="http://schemas.microsoft.com/office/drawing/2014/main" id="{C119118A-6171-7C99-38B6-6A00F8F18976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3" name="object 10">
              <a:extLst>
                <a:ext uri="{FF2B5EF4-FFF2-40B4-BE49-F238E27FC236}">
                  <a16:creationId xmlns:a16="http://schemas.microsoft.com/office/drawing/2014/main" id="{2BE52C2C-7B67-84D1-A67F-4E416B030410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1">
              <a:extLst>
                <a:ext uri="{FF2B5EF4-FFF2-40B4-BE49-F238E27FC236}">
                  <a16:creationId xmlns:a16="http://schemas.microsoft.com/office/drawing/2014/main" id="{C4A7C163-497E-CA11-ECE0-F0E19A291157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1D9C8F2-0FD3-986B-30C1-8083FE85D901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pic>
        <p:nvPicPr>
          <p:cNvPr id="8196" name="Picture 4" descr="lucchetto icona nel piatto stile clip arte 22062243 PNG">
            <a:extLst>
              <a:ext uri="{FF2B5EF4-FFF2-40B4-BE49-F238E27FC236}">
                <a16:creationId xmlns:a16="http://schemas.microsoft.com/office/drawing/2014/main" id="{58517C18-FDFA-5339-5E5B-24A9DEC82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042" y="34290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63FB91-EF3D-4063-1D64-550DB9C4830B}"/>
              </a:ext>
            </a:extLst>
          </p:cNvPr>
          <p:cNvSpPr txBox="1"/>
          <p:nvPr/>
        </p:nvSpPr>
        <p:spPr>
          <a:xfrm>
            <a:off x="723900" y="365720"/>
            <a:ext cx="1093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Application Programming</a:t>
            </a:r>
          </a:p>
          <a:p>
            <a:r>
              <a:rPr lang="it-IT" sz="6000" b="1">
                <a:latin typeface="Aptos" panose="020B0004020202020204" pitchFamily="34" charset="0"/>
              </a:rPr>
              <a:t>Interface (API)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E4D48A-3A95-CDAD-E08F-AD4B8F31C86B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8BBF9A9-A12C-BFAC-9CFE-B5CF9B40F38F}"/>
              </a:ext>
            </a:extLst>
          </p:cNvPr>
          <p:cNvSpPr txBox="1"/>
          <p:nvPr/>
        </p:nvSpPr>
        <p:spPr>
          <a:xfrm>
            <a:off x="747116" y="2829808"/>
            <a:ext cx="85492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b="1" err="1">
                <a:latin typeface="Aptos" panose="020B0004020202020204" pitchFamily="34" charset="0"/>
              </a:rPr>
              <a:t>Protected</a:t>
            </a:r>
            <a:r>
              <a:rPr lang="it-IT" sz="2800" b="1">
                <a:latin typeface="Aptos" panose="020B0004020202020204" pitchFamily="34" charset="0"/>
              </a:rPr>
              <a:t> endpoints</a:t>
            </a:r>
          </a:p>
          <a:p>
            <a:pPr algn="just"/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POST /</a:t>
            </a:r>
            <a:r>
              <a:rPr lang="it-IT" sz="2800" b="1" err="1">
                <a:latin typeface="Aptos" panose="020B0004020202020204" pitchFamily="34" charset="0"/>
              </a:rPr>
              <a:t>analyse</a:t>
            </a:r>
            <a:r>
              <a:rPr lang="it-IT" sz="2800" b="1">
                <a:latin typeface="Aptos" panose="020B0004020202020204" pitchFamily="34" charset="0"/>
              </a:rPr>
              <a:t>: </a:t>
            </a:r>
            <a:r>
              <a:rPr lang="en-US" sz="2800">
                <a:latin typeface="Aptos" panose="020B0004020202020204" pitchFamily="34" charset="0"/>
              </a:rPr>
              <a:t>Runs data processing and XAI analysis to obtain a diagnosis</a:t>
            </a:r>
            <a:endParaRPr lang="it-IT" sz="28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GET /reports: </a:t>
            </a:r>
            <a:r>
              <a:rPr lang="en-US" sz="2800">
                <a:latin typeface="Aptos" panose="020B0004020202020204" pitchFamily="34" charset="0"/>
              </a:rPr>
              <a:t>Allows authenticated doctors to retrieve all generated reports or filter by a specific patient</a:t>
            </a:r>
            <a:endParaRPr lang="it-IT" sz="2800">
              <a:latin typeface="Aptos" panose="020B0004020202020204" pitchFamily="34" charset="0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1CC49783-81F9-81FE-DC74-EA64B2EAAFB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B33A6E89-6FEB-D680-0C37-29153DC3C29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2A402AEB-E597-1E2C-4BAE-12C635A88B5B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E73D5D5-9D43-D37C-EF89-C1F537275E2D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39E85E8-47E9-1F62-C7D8-EEC4D8CB884D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8012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6797AD4-30F5-6C53-088F-C66EAC33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BADE56-1068-AA23-91D3-5509BE3F66B4}"/>
              </a:ext>
            </a:extLst>
          </p:cNvPr>
          <p:cNvSpPr txBox="1"/>
          <p:nvPr/>
        </p:nvSpPr>
        <p:spPr>
          <a:xfrm>
            <a:off x="723900" y="365720"/>
            <a:ext cx="3496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Use Case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8AF682-5446-0457-ADCB-AA7B6D420D28}"/>
              </a:ext>
            </a:extLst>
          </p:cNvPr>
          <p:cNvSpPr txBox="1"/>
          <p:nvPr/>
        </p:nvSpPr>
        <p:spPr>
          <a:xfrm>
            <a:off x="707136" y="1524000"/>
            <a:ext cx="4648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>
                <a:latin typeface="Aptos" panose="020B0004020202020204" pitchFamily="34" charset="0"/>
              </a:rPr>
              <a:t>UML </a:t>
            </a:r>
            <a:r>
              <a:rPr lang="it-IT" sz="2800" dirty="0" err="1">
                <a:latin typeface="Aptos" panose="020B0004020202020204" pitchFamily="34" charset="0"/>
              </a:rPr>
              <a:t>Diagram</a:t>
            </a:r>
            <a:endParaRPr lang="it-IT" sz="2800" dirty="0">
              <a:latin typeface="Aptos" panose="020B0004020202020204" pitchFamily="34" charset="0"/>
            </a:endParaRPr>
          </a:p>
          <a:p>
            <a:pPr algn="just"/>
            <a:r>
              <a:rPr lang="it-IT" sz="2800" b="1" dirty="0">
                <a:latin typeface="Aptos" panose="020B0004020202020204" pitchFamily="34" charset="0"/>
              </a:rPr>
              <a:t>Use Case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2800" dirty="0">
              <a:latin typeface="Aptos" panose="020B0004020202020204" pitchFamily="34" charset="0"/>
            </a:endParaRPr>
          </a:p>
          <a:p>
            <a:pPr algn="just"/>
            <a:r>
              <a:rPr lang="it-IT" sz="2800" b="1" dirty="0" err="1">
                <a:latin typeface="Aptos" panose="020B0004020202020204" pitchFamily="34" charset="0"/>
              </a:rPr>
              <a:t>Entities</a:t>
            </a:r>
            <a:endParaRPr lang="it-IT" sz="2800" b="1" dirty="0">
              <a:latin typeface="Aptos" panose="020B0004020202020204" pitchFamily="34" charset="0"/>
            </a:endParaRPr>
          </a:p>
          <a:p>
            <a:pPr algn="just"/>
            <a:endParaRPr lang="it-IT" sz="1400" b="1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dirty="0" err="1">
                <a:latin typeface="Aptos" panose="020B0004020202020204" pitchFamily="34" charset="0"/>
              </a:rPr>
              <a:t>Microservices</a:t>
            </a:r>
            <a:r>
              <a:rPr lang="it-IT" sz="2800" dirty="0">
                <a:latin typeface="Aptos" panose="020B0004020202020204" pitchFamily="34" charset="0"/>
              </a:rPr>
              <a:t> System</a:t>
            </a: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dirty="0">
                <a:latin typeface="Aptos" panose="020B0004020202020204" pitchFamily="34" charset="0"/>
              </a:rPr>
              <a:t>Doctor (</a:t>
            </a:r>
            <a:r>
              <a:rPr lang="it-IT" sz="2800" dirty="0" err="1">
                <a:latin typeface="Aptos" panose="020B0004020202020204" pitchFamily="34" charset="0"/>
              </a:rPr>
              <a:t>Actor</a:t>
            </a:r>
            <a:r>
              <a:rPr lang="it-IT" sz="2800" dirty="0">
                <a:latin typeface="Aptos" panose="020B0004020202020204" pitchFamily="34" charset="0"/>
              </a:rPr>
              <a:t>)</a:t>
            </a: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E68AAB54-FD6E-3756-3550-8FF3160756C9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EDD2A8B9-6A07-88EB-2C51-BC1EB9455BC3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CDE6FDB0-C509-3F0D-9FE0-5BA3BEC78702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2487AA-C9A9-ABF2-07D0-E4CF850F697F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BB12AF7-B2B8-8245-7305-71020A0122BC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3" name="object 9">
            <a:extLst>
              <a:ext uri="{FF2B5EF4-FFF2-40B4-BE49-F238E27FC236}">
                <a16:creationId xmlns:a16="http://schemas.microsoft.com/office/drawing/2014/main" id="{188E6A2C-C54B-8520-C266-2291406748DC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804AE965-3460-D142-9A6C-8AE28A06F4D7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74F93408-6E26-F505-A911-E67BE916D15A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EE86DC0-B44E-42B9-1787-174400D03950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A4A6011-E3EF-4CAF-6DCE-D4238E952D28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9</a:t>
            </a:r>
          </a:p>
        </p:txBody>
      </p:sp>
      <p:pic>
        <p:nvPicPr>
          <p:cNvPr id="3" name="Immagine 2" descr="Immagine che contiene testo, diagramm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5AF8155F-0727-7248-CC9A-5FE46530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731" y="609600"/>
            <a:ext cx="6312153" cy="543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3E80469-F382-419F-4927-F317350BF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3DD8E6-E380-7AD0-BDE4-6ED8AA702A4B}"/>
              </a:ext>
            </a:extLst>
          </p:cNvPr>
          <p:cNvSpPr txBox="1"/>
          <p:nvPr/>
        </p:nvSpPr>
        <p:spPr>
          <a:xfrm>
            <a:off x="701827" y="1875424"/>
            <a:ext cx="1105115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Agile: </a:t>
            </a:r>
            <a:r>
              <a:rPr lang="it-IT" sz="2800" err="1">
                <a:latin typeface="Aptos" panose="020B0004020202020204" pitchFamily="34" charset="0"/>
              </a:rPr>
              <a:t>Kanban</a:t>
            </a:r>
            <a:endParaRPr lang="it-IT" sz="28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Task Planning: </a:t>
            </a:r>
            <a:r>
              <a:rPr lang="it-IT" sz="2800" err="1">
                <a:latin typeface="Aptos" panose="020B0004020202020204" pitchFamily="34" charset="0"/>
              </a:rPr>
              <a:t>Gantt</a:t>
            </a:r>
            <a:r>
              <a:rPr lang="it-IT" sz="2800">
                <a:latin typeface="Aptos" panose="020B0004020202020204" pitchFamily="34" charset="0"/>
              </a:rPr>
              <a:t> charts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err="1">
                <a:latin typeface="Aptos" panose="020B0004020202020204" pitchFamily="34" charset="0"/>
              </a:rPr>
              <a:t>Communication</a:t>
            </a:r>
            <a:r>
              <a:rPr lang="it-IT" sz="2800" b="1">
                <a:latin typeface="Aptos" panose="020B0004020202020204" pitchFamily="34" charset="0"/>
              </a:rPr>
              <a:t>: </a:t>
            </a:r>
            <a:r>
              <a:rPr lang="it-IT" sz="2800">
                <a:latin typeface="Aptos" panose="020B0004020202020204" pitchFamily="34" charset="0"/>
              </a:rPr>
              <a:t>Microsoft Teams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Version Control: </a:t>
            </a:r>
            <a:r>
              <a:rPr lang="it-IT" sz="2800" err="1">
                <a:latin typeface="Aptos" panose="020B0004020202020204" pitchFamily="34" charset="0"/>
              </a:rPr>
              <a:t>Git</a:t>
            </a:r>
            <a:r>
              <a:rPr lang="it-IT" sz="2800">
                <a:latin typeface="Aptos" panose="020B0004020202020204" pitchFamily="34" charset="0"/>
              </a:rPr>
              <a:t>/GitHub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err="1">
                <a:latin typeface="Aptos" panose="020B0004020202020204" pitchFamily="34" charset="0"/>
              </a:rPr>
              <a:t>Containerization</a:t>
            </a:r>
            <a:r>
              <a:rPr lang="it-IT" sz="2800" b="1">
                <a:latin typeface="Aptos" panose="020B0004020202020204" pitchFamily="34" charset="0"/>
              </a:rPr>
              <a:t> and Deployment: </a:t>
            </a:r>
            <a:r>
              <a:rPr lang="it-IT" sz="2800">
                <a:latin typeface="Aptos" panose="020B0004020202020204" pitchFamily="34" charset="0"/>
              </a:rPr>
              <a:t>Docker, Docker-Compose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Development and Testing: </a:t>
            </a:r>
            <a:r>
              <a:rPr lang="it-IT" sz="2800">
                <a:latin typeface="Aptos" panose="020B0004020202020204" pitchFamily="34" charset="0"/>
              </a:rPr>
              <a:t>Python (</a:t>
            </a:r>
            <a:r>
              <a:rPr lang="it-IT" sz="2800" err="1">
                <a:latin typeface="Aptos" panose="020B0004020202020204" pitchFamily="34" charset="0"/>
              </a:rPr>
              <a:t>FastAPI</a:t>
            </a:r>
            <a:r>
              <a:rPr lang="it-IT" sz="2800">
                <a:latin typeface="Aptos" panose="020B0004020202020204" pitchFamily="34" charset="0"/>
              </a:rPr>
              <a:t>), </a:t>
            </a:r>
            <a:r>
              <a:rPr lang="it-IT" sz="2800" err="1">
                <a:latin typeface="Aptos" panose="020B0004020202020204" pitchFamily="34" charset="0"/>
              </a:rPr>
              <a:t>PostgreSQL</a:t>
            </a:r>
            <a:r>
              <a:rPr lang="it-IT" sz="2800">
                <a:latin typeface="Aptos" panose="020B0004020202020204" pitchFamily="34" charset="0"/>
              </a:rPr>
              <a:t>, React</a:t>
            </a:r>
            <a:endParaRPr lang="it-IT" sz="2800" b="1">
              <a:latin typeface="Aptos" panose="020B00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4460A44-2D99-EFE8-681A-FD39FBB76A7E}"/>
              </a:ext>
            </a:extLst>
          </p:cNvPr>
          <p:cNvSpPr txBox="1"/>
          <p:nvPr/>
        </p:nvSpPr>
        <p:spPr>
          <a:xfrm>
            <a:off x="723900" y="365720"/>
            <a:ext cx="6345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Technology </a:t>
            </a:r>
            <a:r>
              <a:rPr lang="it-IT" sz="6000" b="1" err="1">
                <a:latin typeface="Aptos" panose="020B0004020202020204" pitchFamily="34" charset="0"/>
              </a:rPr>
              <a:t>Stack</a:t>
            </a:r>
            <a:endParaRPr lang="it-IT" sz="6000" b="1">
              <a:latin typeface="Aptos" panose="020B0004020202020204" pitchFamily="34" charset="0"/>
            </a:endParaRPr>
          </a:p>
        </p:txBody>
      </p:sp>
      <p:pic>
        <p:nvPicPr>
          <p:cNvPr id="10242" name="Picture 2" descr="GitHub Logos and Usage · GitHub">
            <a:extLst>
              <a:ext uri="{FF2B5EF4-FFF2-40B4-BE49-F238E27FC236}">
                <a16:creationId xmlns:a16="http://schemas.microsoft.com/office/drawing/2014/main" id="{45307F2F-53D5-83A7-E212-860FE119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928" y="1955031"/>
            <a:ext cx="988082" cy="9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2C229F0-3B64-9006-FDCE-114D6A576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75"/>
          <a:stretch>
            <a:fillRect/>
          </a:stretch>
        </p:blipFill>
        <p:spPr bwMode="auto">
          <a:xfrm>
            <a:off x="8887497" y="2323815"/>
            <a:ext cx="905454" cy="6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Getting started with FastAPI - learnBATTA">
            <a:extLst>
              <a:ext uri="{FF2B5EF4-FFF2-40B4-BE49-F238E27FC236}">
                <a16:creationId xmlns:a16="http://schemas.microsoft.com/office/drawing/2014/main" id="{702F24C4-1EBC-0B48-2626-64DCFE72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51" y="3267588"/>
            <a:ext cx="2622379" cy="94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PostgreSQL Pros and Cons | User Likes &amp; Dislikes">
            <a:extLst>
              <a:ext uri="{FF2B5EF4-FFF2-40B4-BE49-F238E27FC236}">
                <a16:creationId xmlns:a16="http://schemas.microsoft.com/office/drawing/2014/main" id="{7B819C6B-0E74-828D-594E-A470B01DF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0"/>
          <a:stretch>
            <a:fillRect/>
          </a:stretch>
        </p:blipFill>
        <p:spPr bwMode="auto">
          <a:xfrm>
            <a:off x="10056746" y="1460990"/>
            <a:ext cx="1270391" cy="98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>
            <a:extLst>
              <a:ext uri="{FF2B5EF4-FFF2-40B4-BE49-F238E27FC236}">
                <a16:creationId xmlns:a16="http://schemas.microsoft.com/office/drawing/2014/main" id="{D55698EB-2263-1010-D58D-5F287A84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54" y="1128157"/>
            <a:ext cx="891672" cy="81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>
            <a:extLst>
              <a:ext uri="{FF2B5EF4-FFF2-40B4-BE49-F238E27FC236}">
                <a16:creationId xmlns:a16="http://schemas.microsoft.com/office/drawing/2014/main" id="{328ABFF9-44EB-6E5C-E415-3DF6422A5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3"/>
          <a:stretch>
            <a:fillRect/>
          </a:stretch>
        </p:blipFill>
        <p:spPr bwMode="auto">
          <a:xfrm>
            <a:off x="10360122" y="3101944"/>
            <a:ext cx="870190" cy="89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object 9">
            <a:extLst>
              <a:ext uri="{FF2B5EF4-FFF2-40B4-BE49-F238E27FC236}">
                <a16:creationId xmlns:a16="http://schemas.microsoft.com/office/drawing/2014/main" id="{109064FC-31CD-7534-606A-40C39E4C4C25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EC9455C0-6A92-4CD6-9613-6965AC2748C6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8BBE17B8-A06D-3F88-0486-28200C3031D4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6B3DD91-2C74-85F2-9BCD-0B36B79342F0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4AED80-022A-D254-2C7B-BDD8D71A2EBD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1ED39C44-1407-21A4-146E-015A8951986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047154F-522D-27BF-493B-86EC3A63C154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3D70EEF-CCBB-91D3-1AAD-7BCCE41FAD4B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0CA4990-210A-5A4C-16B9-B101D850D324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DA74FBE-8303-DBEA-B75F-07FE4C650BE1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9284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C5AC783-1291-745A-48D4-69423BFED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E87DFCD4-A756-744B-0241-E9FC6EFCAF00}"/>
              </a:ext>
            </a:extLst>
          </p:cNvPr>
          <p:cNvSpPr txBox="1"/>
          <p:nvPr/>
        </p:nvSpPr>
        <p:spPr>
          <a:xfrm>
            <a:off x="723900" y="1868050"/>
            <a:ext cx="108008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doctors: </a:t>
            </a:r>
            <a:r>
              <a:rPr lang="it-IT" sz="2800" dirty="0">
                <a:latin typeface="Aptos" panose="020B0004020202020204" pitchFamily="34" charset="0"/>
              </a:rPr>
              <a:t>id, name, </a:t>
            </a:r>
            <a:r>
              <a:rPr lang="it-IT" sz="2800" dirty="0" err="1">
                <a:latin typeface="Aptos" panose="020B0004020202020204" pitchFamily="34" charset="0"/>
              </a:rPr>
              <a:t>surname</a:t>
            </a:r>
            <a:r>
              <a:rPr lang="it-IT" sz="2800" dirty="0">
                <a:latin typeface="Aptos" panose="020B0004020202020204" pitchFamily="34" charset="0"/>
              </a:rPr>
              <a:t>, email, </a:t>
            </a:r>
            <a:r>
              <a:rPr lang="it-IT" sz="2800" dirty="0" err="1">
                <a:latin typeface="Aptos" panose="020B0004020202020204" pitchFamily="34" charset="0"/>
              </a:rPr>
              <a:t>hashed_password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processed_data</a:t>
            </a:r>
            <a:r>
              <a:rPr lang="it-IT" sz="2800" b="1" dirty="0">
                <a:latin typeface="Aptos" panose="020B0004020202020204" pitchFamily="34" charset="0"/>
              </a:rPr>
              <a:t>: </a:t>
            </a:r>
            <a:r>
              <a:rPr lang="it-IT" sz="2800" dirty="0">
                <a:latin typeface="Aptos" panose="020B0004020202020204" pitchFamily="34" charset="0"/>
              </a:rPr>
              <a:t>id, </a:t>
            </a:r>
            <a:r>
              <a:rPr lang="it-IT" sz="2800" dirty="0" err="1">
                <a:latin typeface="Aptos" panose="020B0004020202020204" pitchFamily="34" charset="0"/>
              </a:rPr>
              <a:t>type</a:t>
            </a:r>
            <a:r>
              <a:rPr lang="it-IT" sz="2800" dirty="0">
                <a:latin typeface="Aptos" panose="020B0004020202020204" pitchFamily="34" charset="0"/>
              </a:rPr>
              <a:t>, data, </a:t>
            </a:r>
            <a:r>
              <a:rPr lang="it-IT" sz="2800" dirty="0" err="1">
                <a:latin typeface="Aptos" panose="020B0004020202020204" pitchFamily="34" charset="0"/>
              </a:rPr>
              <a:t>created_at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reports: </a:t>
            </a:r>
            <a:r>
              <a:rPr lang="en-US" sz="2800" dirty="0">
                <a:latin typeface="Aptos" panose="020B0004020202020204" pitchFamily="34" charset="0"/>
              </a:rPr>
              <a:t>id, </a:t>
            </a:r>
            <a:r>
              <a:rPr lang="en-US" sz="2800" dirty="0" err="1">
                <a:latin typeface="Aptos" panose="020B0004020202020204" pitchFamily="34" charset="0"/>
              </a:rPr>
              <a:t>doctor_id</a:t>
            </a:r>
            <a:r>
              <a:rPr lang="en-US" sz="2800" dirty="0">
                <a:latin typeface="Aptos" panose="020B0004020202020204" pitchFamily="34" charset="0"/>
              </a:rPr>
              <a:t>, </a:t>
            </a:r>
            <a:r>
              <a:rPr lang="en-US" sz="2800" dirty="0" err="1">
                <a:latin typeface="Aptos" panose="020B0004020202020204" pitchFamily="34" charset="0"/>
              </a:rPr>
              <a:t>patient_hashed_cf</a:t>
            </a:r>
            <a:r>
              <a:rPr lang="en-US" sz="2800" dirty="0">
                <a:latin typeface="Aptos" panose="020B0004020202020204" pitchFamily="34" charset="0"/>
              </a:rPr>
              <a:t>, </a:t>
            </a:r>
            <a:r>
              <a:rPr lang="en-US" sz="2800" dirty="0" err="1">
                <a:latin typeface="Aptos" panose="020B0004020202020204" pitchFamily="34" charset="0"/>
              </a:rPr>
              <a:t>processed_data_id</a:t>
            </a:r>
            <a:r>
              <a:rPr lang="en-US" sz="2800" dirty="0">
                <a:latin typeface="Aptos" panose="020B0004020202020204" pitchFamily="34" charset="0"/>
              </a:rPr>
              <a:t>, </a:t>
            </a:r>
            <a:r>
              <a:rPr lang="en-US" sz="2800" dirty="0" err="1">
                <a:latin typeface="Aptos" panose="020B0004020202020204" pitchFamily="34" charset="0"/>
              </a:rPr>
              <a:t>created_at</a:t>
            </a:r>
            <a:r>
              <a:rPr lang="en-US" sz="2800" dirty="0">
                <a:latin typeface="Aptos" panose="020B0004020202020204" pitchFamily="34" charset="0"/>
              </a:rPr>
              <a:t>, strategy, explanation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logs: </a:t>
            </a:r>
            <a:r>
              <a:rPr lang="it-IT" sz="2800" dirty="0">
                <a:latin typeface="Aptos" panose="020B0004020202020204" pitchFamily="34" charset="0"/>
              </a:rPr>
              <a:t>id, </a:t>
            </a:r>
            <a:r>
              <a:rPr lang="it-IT" sz="2800" dirty="0" err="1">
                <a:latin typeface="Aptos" panose="020B0004020202020204" pitchFamily="34" charset="0"/>
              </a:rPr>
              <a:t>created_at</a:t>
            </a:r>
            <a:r>
              <a:rPr lang="it-IT" sz="2800" dirty="0">
                <a:latin typeface="Aptos" panose="020B0004020202020204" pitchFamily="34" charset="0"/>
              </a:rPr>
              <a:t>, event, </a:t>
            </a:r>
            <a:r>
              <a:rPr lang="it-IT" sz="2800" dirty="0" err="1">
                <a:latin typeface="Aptos" panose="020B0004020202020204" pitchFamily="34" charset="0"/>
              </a:rPr>
              <a:t>doctor_id</a:t>
            </a:r>
            <a:r>
              <a:rPr lang="it-IT" sz="2800" dirty="0">
                <a:latin typeface="Aptos" panose="020B0004020202020204" pitchFamily="34" charset="0"/>
              </a:rPr>
              <a:t>, </a:t>
            </a:r>
            <a:r>
              <a:rPr lang="it-IT" sz="2800" dirty="0" err="1">
                <a:latin typeface="Aptos" panose="020B0004020202020204" pitchFamily="34" charset="0"/>
              </a:rPr>
              <a:t>patient_hashed_cf</a:t>
            </a:r>
            <a:r>
              <a:rPr lang="it-IT" sz="2800" dirty="0">
                <a:latin typeface="Aptos" panose="020B0004020202020204" pitchFamily="34" charset="0"/>
              </a:rPr>
              <a:t>, </a:t>
            </a:r>
            <a:r>
              <a:rPr lang="it-IT" sz="2800" dirty="0" err="1">
                <a:latin typeface="Aptos" panose="020B0004020202020204" pitchFamily="34" charset="0"/>
              </a:rPr>
              <a:t>data_id</a:t>
            </a:r>
            <a:r>
              <a:rPr lang="it-IT" sz="2800" dirty="0">
                <a:latin typeface="Aptos" panose="020B0004020202020204" pitchFamily="34" charset="0"/>
              </a:rPr>
              <a:t>, </a:t>
            </a:r>
            <a:r>
              <a:rPr lang="it-IT" sz="2800" dirty="0" err="1">
                <a:latin typeface="Aptos" panose="020B0004020202020204" pitchFamily="34" charset="0"/>
              </a:rPr>
              <a:t>report_id</a:t>
            </a:r>
            <a:endParaRPr lang="it-IT" sz="2800" dirty="0">
              <a:latin typeface="Aptos" panose="020B00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7ED4AB2-2626-2EC6-994B-5723A23F3F14}"/>
              </a:ext>
            </a:extLst>
          </p:cNvPr>
          <p:cNvSpPr txBox="1"/>
          <p:nvPr/>
        </p:nvSpPr>
        <p:spPr>
          <a:xfrm>
            <a:off x="723900" y="365720"/>
            <a:ext cx="3950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Databases</a:t>
            </a:r>
          </a:p>
        </p:txBody>
      </p:sp>
      <p:grpSp>
        <p:nvGrpSpPr>
          <p:cNvPr id="5" name="object 9">
            <a:extLst>
              <a:ext uri="{FF2B5EF4-FFF2-40B4-BE49-F238E27FC236}">
                <a16:creationId xmlns:a16="http://schemas.microsoft.com/office/drawing/2014/main" id="{81AECC39-9AAE-9A9B-0725-0CA311B16455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7B17905E-D312-35E5-C328-DD74AA02781F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D299B0BE-6117-AA83-E51F-F9941F44AA9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2C9199-827D-06EE-205D-04D2C8CF4A7D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0A6F1D-4F7B-7BE5-C792-43FB816D83E5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A90923A6-79F8-FAC3-0BA1-E5B5B2C3851C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0363538A-861A-6FCA-B882-4125BEEEF603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88F3EA8-DAA8-612A-560D-BB42F3BDFE5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48C1177-3B0D-77BA-3648-2FEABDB5C9C8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CB9808-0B86-9346-CB31-ED9A2A9118F5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0706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AA3D793-8D02-6A87-449B-27932F03A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C082A61-7313-5646-6E7F-D4822779B4E3}"/>
              </a:ext>
            </a:extLst>
          </p:cNvPr>
          <p:cNvSpPr txBox="1"/>
          <p:nvPr/>
        </p:nvSpPr>
        <p:spPr>
          <a:xfrm>
            <a:off x="723900" y="365720"/>
            <a:ext cx="4615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AI Strategies</a:t>
            </a: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260948E3-0970-D369-EBA9-22D5EDAC4F7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4B745331-EB44-CE44-3424-9A33A55D1E8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15969750-C490-18F8-A8CD-B77318069FAF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C04DBB1-A20F-D744-4206-D49D2EDC5DAA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795D5A-C46F-69DB-6ADB-E2DCB94775C1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CAB9D7C3-7D94-3670-1A0C-0E49A72BA7EA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6A4277C8-C613-C1EC-9AC0-8B8966917932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AA7CF67F-5FA4-3349-33CC-9DB159F909CF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093202B-8FC7-0D17-DE8E-E150F4015B5A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6C46DE-786D-353B-A66D-9CBB929E8795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12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2C9D0CD-FAB9-8FB7-961F-89AC713C486B}"/>
              </a:ext>
            </a:extLst>
          </p:cNvPr>
          <p:cNvSpPr txBox="1"/>
          <p:nvPr/>
        </p:nvSpPr>
        <p:spPr>
          <a:xfrm>
            <a:off x="533400" y="1838051"/>
            <a:ext cx="109114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Textual</a:t>
            </a:r>
            <a:r>
              <a:rPr lang="it-IT" sz="2800" b="1" dirty="0">
                <a:latin typeface="Aptos" panose="020B0004020202020204" pitchFamily="34" charset="0"/>
              </a:rPr>
              <a:t> Data: </a:t>
            </a:r>
            <a:r>
              <a:rPr lang="it-IT" sz="2800" dirty="0" err="1">
                <a:latin typeface="Aptos" panose="020B0004020202020204" pitchFamily="34" charset="0"/>
              </a:rPr>
              <a:t>ClinicalBERT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Imaging Data (CNN): </a:t>
            </a:r>
            <a:r>
              <a:rPr lang="it-IT" sz="2800" dirty="0" err="1">
                <a:latin typeface="Aptos" panose="020B0004020202020204" pitchFamily="34" charset="0"/>
              </a:rPr>
              <a:t>CheXNet</a:t>
            </a:r>
            <a:r>
              <a:rPr lang="it-IT" sz="2800" dirty="0">
                <a:latin typeface="Aptos" panose="020B0004020202020204" pitchFamily="34" charset="0"/>
              </a:rPr>
              <a:t> (X-Ray), </a:t>
            </a:r>
            <a:r>
              <a:rPr lang="it-IT" sz="2800" dirty="0" err="1">
                <a:latin typeface="Aptos" panose="020B0004020202020204" pitchFamily="34" charset="0"/>
              </a:rPr>
              <a:t>DenseNet</a:t>
            </a:r>
            <a:r>
              <a:rPr lang="it-IT" sz="2800" dirty="0">
                <a:latin typeface="Aptos" panose="020B0004020202020204" pitchFamily="34" charset="0"/>
              </a:rPr>
              <a:t> (</a:t>
            </a:r>
            <a:r>
              <a:rPr lang="it-IT" sz="2800" dirty="0" err="1">
                <a:latin typeface="Aptos" panose="020B0004020202020204" pitchFamily="34" charset="0"/>
              </a:rPr>
              <a:t>Skin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Lesions</a:t>
            </a:r>
            <a:r>
              <a:rPr lang="it-IT" sz="2800" dirty="0">
                <a:latin typeface="Aptos" panose="020B0004020202020204" pitchFamily="34" charset="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Structured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Numeric</a:t>
            </a:r>
            <a:r>
              <a:rPr lang="it-IT" sz="2800" b="1" dirty="0">
                <a:latin typeface="Aptos" panose="020B0004020202020204" pitchFamily="34" charset="0"/>
              </a:rPr>
              <a:t> Data: </a:t>
            </a:r>
            <a:r>
              <a:rPr lang="it-IT" sz="2800" dirty="0" err="1">
                <a:latin typeface="Aptos" panose="020B0004020202020204" pitchFamily="34" charset="0"/>
              </a:rPr>
              <a:t>XGBoost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Signal</a:t>
            </a:r>
            <a:r>
              <a:rPr lang="it-IT" sz="2800" b="1" dirty="0">
                <a:latin typeface="Aptos" panose="020B0004020202020204" pitchFamily="34" charset="0"/>
              </a:rPr>
              <a:t> Data: </a:t>
            </a:r>
            <a:r>
              <a:rPr lang="it-IT" sz="2800" dirty="0">
                <a:latin typeface="Aptos" panose="020B0004020202020204" pitchFamily="34" charset="0"/>
              </a:rPr>
              <a:t>Gemini 2.5 Flash-Lite API</a:t>
            </a:r>
          </a:p>
        </p:txBody>
      </p:sp>
      <p:pic>
        <p:nvPicPr>
          <p:cNvPr id="23" name="Immagine 22" descr="Immagine che contiene bianco e nero, Imaging medicale, Fotografia monocromatica, Raggi X&#10;&#10;Il contenuto generato dall'IA potrebbe non essere corretto.">
            <a:extLst>
              <a:ext uri="{FF2B5EF4-FFF2-40B4-BE49-F238E27FC236}">
                <a16:creationId xmlns:a16="http://schemas.microsoft.com/office/drawing/2014/main" id="{D3648EDB-2283-2AA5-24AE-5F6DA6AF1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299" y="3992880"/>
            <a:ext cx="2493369" cy="1995800"/>
          </a:xfrm>
          <a:prstGeom prst="rect">
            <a:avLst/>
          </a:prstGeom>
        </p:spPr>
      </p:pic>
      <p:pic>
        <p:nvPicPr>
          <p:cNvPr id="1038" name="Picture 14" descr="The heart signal and EEG signal used in the study. The upper one is a... |  Download Scientific Diagram">
            <a:extLst>
              <a:ext uri="{FF2B5EF4-FFF2-40B4-BE49-F238E27FC236}">
                <a16:creationId xmlns:a16="http://schemas.microsoft.com/office/drawing/2014/main" id="{6F34C141-52D3-48E6-6A4C-AE32FEFA7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42" y="4649477"/>
            <a:ext cx="2221885" cy="146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77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E694049-FC97-DABA-54F0-885315F74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6C7A8D5-ADFA-BB4D-37D0-27AD6EC6CD1B}"/>
              </a:ext>
            </a:extLst>
          </p:cNvPr>
          <p:cNvSpPr txBox="1"/>
          <p:nvPr/>
        </p:nvSpPr>
        <p:spPr>
          <a:xfrm>
            <a:off x="723900" y="365720"/>
            <a:ext cx="5153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err="1">
                <a:latin typeface="Aptos" panose="020B0004020202020204" pitchFamily="34" charset="0"/>
              </a:rPr>
              <a:t>Explainable</a:t>
            </a:r>
            <a:r>
              <a:rPr lang="it-IT" sz="6000" b="1">
                <a:latin typeface="Aptos" panose="020B0004020202020204" pitchFamily="34" charset="0"/>
              </a:rPr>
              <a:t> AI</a:t>
            </a: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703406EB-E775-0EDB-AA57-4A47CED74DA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28D2115-2A3D-EA4A-1A6B-A0BF302F3AC8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4A6EDF80-63ED-09AD-08F6-F5DA1E006DCA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48FCE58-E8B3-89EA-D31E-3D3FFAF27D7E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71222E-78AE-6F2D-F3F5-6A04DBDD5531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90CF3C50-F5BF-AD53-C467-2B515F15B194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9D4EDB8-F189-D360-D179-AA882BFF154C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B8908FE2-62E6-DA87-D635-4CF53D4B2565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4CD772-9FA3-36C4-F38F-03CAA0EC0180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E31040C-F4ED-9370-0289-CE0E7214BEC5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13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C7C7CF9-71C8-0E65-60CC-FDD1BEAE5051}"/>
              </a:ext>
            </a:extLst>
          </p:cNvPr>
          <p:cNvSpPr txBox="1"/>
          <p:nvPr/>
        </p:nvSpPr>
        <p:spPr>
          <a:xfrm>
            <a:off x="533400" y="1687245"/>
            <a:ext cx="109114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err="1">
                <a:latin typeface="Aptos" panose="020B0004020202020204" pitchFamily="34" charset="0"/>
              </a:rPr>
              <a:t>Textual</a:t>
            </a:r>
            <a:r>
              <a:rPr lang="it-IT" sz="2800" b="1">
                <a:latin typeface="Aptos" panose="020B0004020202020204" pitchFamily="34" charset="0"/>
              </a:rPr>
              <a:t>/</a:t>
            </a:r>
            <a:r>
              <a:rPr lang="it-IT" sz="2800" b="1" err="1">
                <a:latin typeface="Aptos" panose="020B0004020202020204" pitchFamily="34" charset="0"/>
              </a:rPr>
              <a:t>Signal</a:t>
            </a:r>
            <a:r>
              <a:rPr lang="it-IT" sz="2800" b="1">
                <a:latin typeface="Aptos" panose="020B0004020202020204" pitchFamily="34" charset="0"/>
              </a:rPr>
              <a:t> Analysis: </a:t>
            </a:r>
            <a:r>
              <a:rPr lang="it-IT" sz="2800">
                <a:latin typeface="Aptos" panose="020B0004020202020204" pitchFamily="34" charset="0"/>
              </a:rPr>
              <a:t>Gemini 2.5 Flash-Lite API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Imaging Data (CNN): </a:t>
            </a:r>
            <a:r>
              <a:rPr lang="it-IT" sz="2800">
                <a:latin typeface="Aptos" panose="020B0004020202020204" pitchFamily="34" charset="0"/>
              </a:rPr>
              <a:t>Grad-CAM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err="1">
                <a:latin typeface="Aptos" panose="020B0004020202020204" pitchFamily="34" charset="0"/>
              </a:rPr>
              <a:t>Structured</a:t>
            </a:r>
            <a:r>
              <a:rPr lang="it-IT" sz="2800" b="1">
                <a:latin typeface="Aptos" panose="020B0004020202020204" pitchFamily="34" charset="0"/>
              </a:rPr>
              <a:t> </a:t>
            </a:r>
            <a:r>
              <a:rPr lang="it-IT" sz="2800" b="1" err="1">
                <a:latin typeface="Aptos" panose="020B0004020202020204" pitchFamily="34" charset="0"/>
              </a:rPr>
              <a:t>Numeric</a:t>
            </a:r>
            <a:r>
              <a:rPr lang="it-IT" sz="2800" b="1">
                <a:latin typeface="Aptos" panose="020B0004020202020204" pitchFamily="34" charset="0"/>
              </a:rPr>
              <a:t> Data: </a:t>
            </a:r>
            <a:r>
              <a:rPr lang="it-IT" sz="2800">
                <a:latin typeface="Aptos" panose="020B0004020202020204" pitchFamily="34" charset="0"/>
              </a:rPr>
              <a:t>SHAP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1A1B10-0EF5-D7ED-5040-6E82E3670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760804"/>
            <a:ext cx="3810676" cy="348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GBoost Feature Importance with SHAP Values | XGBoosting">
            <a:extLst>
              <a:ext uri="{FF2B5EF4-FFF2-40B4-BE49-F238E27FC236}">
                <a16:creationId xmlns:a16="http://schemas.microsoft.com/office/drawing/2014/main" id="{CA5E9978-4BF0-3BEC-EFFF-728D391A6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30" y="3722776"/>
            <a:ext cx="3753470" cy="258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7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03BAC78-B279-3B2C-C042-FB670663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C23516-2AB9-A491-8B01-D7EAD1BC0B1C}"/>
              </a:ext>
            </a:extLst>
          </p:cNvPr>
          <p:cNvSpPr txBox="1"/>
          <p:nvPr/>
        </p:nvSpPr>
        <p:spPr>
          <a:xfrm>
            <a:off x="723900" y="365720"/>
            <a:ext cx="5176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User Interface</a:t>
            </a: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96E7777B-A055-266D-5C0B-DE55DCEE598A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6340B732-7C48-250A-8020-9E8DCC764A65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D9C38B39-62A4-091D-1617-75F4FB537835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086FF6-462D-21E6-907A-C16C1436FCBA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3ACBA8-3760-9B2B-D151-5DA7011EA060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8E96F746-90A0-3AAF-4E65-AA041702CD1E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F64BF48C-3CF1-B3D3-FD20-B880BE978A84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7DAE014C-BABC-A4CF-0FA6-22E7C7C6D9A3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D8F4867-0BEB-9156-0142-5F5ADC06E787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5EF6CBA-5740-25A0-EFC1-2E57DBED1CBD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14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72DEDE2-D039-82AC-DA35-C2F35628BC28}"/>
              </a:ext>
            </a:extLst>
          </p:cNvPr>
          <p:cNvSpPr txBox="1"/>
          <p:nvPr/>
        </p:nvSpPr>
        <p:spPr>
          <a:xfrm>
            <a:off x="723900" y="1819656"/>
            <a:ext cx="106889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b="1">
                <a:latin typeface="Aptos" panose="020B0004020202020204" pitchFamily="34" charset="0"/>
              </a:rPr>
              <a:t>React</a:t>
            </a:r>
            <a:r>
              <a:rPr lang="it-IT" sz="2800">
                <a:latin typeface="Aptos" panose="020B0004020202020204" pitchFamily="34" charset="0"/>
              </a:rPr>
              <a:t> Components and Pages</a:t>
            </a:r>
          </a:p>
          <a:p>
            <a:pPr algn="just"/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Authentication: </a:t>
            </a:r>
            <a:r>
              <a:rPr lang="en-US" sz="2800">
                <a:latin typeface="Aptos" panose="020B0004020202020204" pitchFamily="34" charset="0"/>
              </a:rPr>
              <a:t>Enables doctors to create an account or sign in if already registered</a:t>
            </a:r>
            <a:endParaRPr lang="it-IT" sz="28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err="1">
                <a:latin typeface="Aptos" panose="020B0004020202020204" pitchFamily="34" charset="0"/>
              </a:rPr>
              <a:t>Diagnostic</a:t>
            </a:r>
            <a:r>
              <a:rPr lang="it-IT" sz="2800" b="1">
                <a:latin typeface="Aptos" panose="020B0004020202020204" pitchFamily="34" charset="0"/>
              </a:rPr>
              <a:t> Hub: </a:t>
            </a:r>
            <a:r>
              <a:rPr lang="en-US" sz="2800">
                <a:latin typeface="Aptos" panose="020B0004020202020204" pitchFamily="34" charset="0"/>
              </a:rPr>
              <a:t>Core of the system, allows performing analyses by entering the raw data and fiscal code on specific tab</a:t>
            </a:r>
            <a:endParaRPr lang="it-IT" sz="28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Reports History: </a:t>
            </a:r>
            <a:r>
              <a:rPr lang="en-US" sz="2800">
                <a:latin typeface="Aptos" panose="020B0004020202020204" pitchFamily="34" charset="0"/>
              </a:rPr>
              <a:t>Allows doctors to view reports associated with them, optionally filtering by a specific patient</a:t>
            </a:r>
            <a:endParaRPr lang="it-IT" sz="280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82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80509AB-2653-982C-26AA-FC540E554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C13A5AB-5C41-6837-93BE-B9614CECC5AF}"/>
              </a:ext>
            </a:extLst>
          </p:cNvPr>
          <p:cNvSpPr txBox="1"/>
          <p:nvPr/>
        </p:nvSpPr>
        <p:spPr>
          <a:xfrm>
            <a:off x="723900" y="365720"/>
            <a:ext cx="2844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err="1">
                <a:latin typeface="Aptos" panose="020B0004020202020204" pitchFamily="34" charset="0"/>
              </a:rPr>
              <a:t>Results</a:t>
            </a:r>
            <a:endParaRPr lang="it-IT" sz="6000" b="1">
              <a:latin typeface="Aptos" panose="020B0004020202020204" pitchFamily="34" charset="0"/>
            </a:endParaRP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EAB80A06-53CD-72FA-6A2D-6D3412DFF37F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68852BF1-AECC-8EE1-9C0B-CE5ED3F14B5B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E7B661F0-3697-56B5-D14D-BD5B9C8CE0D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97187F-4EB1-51A4-C462-1795BCC4C988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5DBCC8-DFAC-BD3D-4FB2-29B1F2F31644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CE6B78B5-67AB-7668-5D98-CCC9D0525E7D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300244C3-05C4-83C1-412C-52F52E21DF1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CF07AA72-1A63-4F87-2951-DAC1DD4C96E0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E0AC4A0-C3E4-B2B3-547C-1B3EA457D1D4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B143550-72B6-FA12-22FA-7F933524B3A3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15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3CD07F-AEF8-A6F8-7EEB-3F8FFF92E2D9}"/>
              </a:ext>
            </a:extLst>
          </p:cNvPr>
          <p:cNvSpPr txBox="1"/>
          <p:nvPr/>
        </p:nvSpPr>
        <p:spPr>
          <a:xfrm>
            <a:off x="725656" y="1634412"/>
            <a:ext cx="109114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Microservices</a:t>
            </a:r>
            <a:r>
              <a:rPr lang="it-IT" sz="2800" b="1" dirty="0">
                <a:latin typeface="Aptos" panose="020B0004020202020204" pitchFamily="34" charset="0"/>
              </a:rPr>
              <a:t> Integration Test: </a:t>
            </a:r>
            <a:r>
              <a:rPr lang="it-IT" sz="2800" dirty="0" err="1">
                <a:latin typeface="Aptos" panose="020B0004020202020204" pitchFamily="34" charset="0"/>
              </a:rPr>
              <a:t>Fully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automated</a:t>
            </a:r>
            <a:r>
              <a:rPr lang="it-IT" sz="2800" dirty="0">
                <a:latin typeface="Aptos" panose="020B0004020202020204" pitchFamily="34" charset="0"/>
              </a:rPr>
              <a:t> testing pipeline </a:t>
            </a:r>
            <a:r>
              <a:rPr lang="it-IT" sz="2800" dirty="0" err="1">
                <a:latin typeface="Aptos" panose="020B0004020202020204" pitchFamily="34" charset="0"/>
              </a:rPr>
              <a:t>using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pytest</a:t>
            </a:r>
            <a:r>
              <a:rPr lang="it-IT" sz="2800" dirty="0">
                <a:latin typeface="Aptos" panose="020B0004020202020204" pitchFamily="34" charset="0"/>
              </a:rPr>
              <a:t>.</a:t>
            </a:r>
          </a:p>
          <a:p>
            <a:pPr algn="just"/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AI Models </a:t>
            </a:r>
            <a:r>
              <a:rPr lang="it-IT" sz="2800" b="1" dirty="0" err="1">
                <a:latin typeface="Aptos" panose="020B0004020202020204" pitchFamily="34" charset="0"/>
              </a:rPr>
              <a:t>Metrics</a:t>
            </a:r>
            <a:endParaRPr lang="it-IT" sz="2800" b="1" dirty="0">
              <a:latin typeface="Aptos" panose="020B0004020202020204" pitchFamily="34" charset="0"/>
            </a:endParaRPr>
          </a:p>
          <a:p>
            <a:pPr algn="just"/>
            <a:endParaRPr lang="it-IT" sz="1400" dirty="0">
              <a:latin typeface="Aptos" panose="020B00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E2D0561-C203-5210-8245-30AACF8283A2}"/>
              </a:ext>
            </a:extLst>
          </p:cNvPr>
          <p:cNvSpPr txBox="1"/>
          <p:nvPr/>
        </p:nvSpPr>
        <p:spPr>
          <a:xfrm>
            <a:off x="1118616" y="3505200"/>
            <a:ext cx="61075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ClinicalBERT</a:t>
            </a:r>
            <a:r>
              <a: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: </a:t>
            </a:r>
            <a:r>
              <a:rPr kumimoji="0" lang="it-IT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Accuracy</a:t>
            </a:r>
            <a:r>
              <a:rPr lang="it-IT" sz="2800" dirty="0">
                <a:latin typeface="Aptos" panose="020B0004020202020204" pitchFamily="34" charset="0"/>
              </a:rPr>
              <a:t> =</a:t>
            </a:r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 88%</a:t>
            </a: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CheXNet</a:t>
            </a:r>
            <a:r>
              <a: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:</a:t>
            </a:r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 Mean AUC = 0.837</a:t>
            </a: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EfficientNet</a:t>
            </a:r>
            <a:r>
              <a: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: </a:t>
            </a:r>
            <a:r>
              <a:rPr kumimoji="0" lang="it-IT" sz="2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Accuracy</a:t>
            </a:r>
            <a:r>
              <a:rPr lang="it-IT" sz="2800" dirty="0">
                <a:latin typeface="Aptos" panose="020B0004020202020204" pitchFamily="34" charset="0"/>
              </a:rPr>
              <a:t> =</a:t>
            </a:r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 88%</a:t>
            </a: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457200" marR="0" lvl="3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XGBoost</a:t>
            </a:r>
            <a:r>
              <a: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: </a:t>
            </a:r>
            <a:r>
              <a:rPr kumimoji="0" lang="it-IT" sz="280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Accuracy</a:t>
            </a:r>
            <a:r>
              <a:rPr lang="it-IT" sz="2800" dirty="0">
                <a:latin typeface="Aptos" panose="020B0004020202020204" pitchFamily="34" charset="0"/>
              </a:rPr>
              <a:t> =</a:t>
            </a:r>
            <a:r>
              <a:rPr kumimoji="0" lang="it-IT" sz="28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0B0004020202020204" pitchFamily="34" charset="0"/>
              </a:rPr>
              <a:t> 82.1%</a:t>
            </a:r>
          </a:p>
        </p:txBody>
      </p:sp>
      <p:pic>
        <p:nvPicPr>
          <p:cNvPr id="3078" name="Picture 6" descr="Market share - Free marketing icons">
            <a:extLst>
              <a:ext uri="{FF2B5EF4-FFF2-40B4-BE49-F238E27FC236}">
                <a16:creationId xmlns:a16="http://schemas.microsoft.com/office/drawing/2014/main" id="{ADCAB733-BE7B-CC35-E9C9-A1E66B65C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96" y="3148013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67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4BD0F1-9405-A5EF-6795-F7C8A0B71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39E9FE2-F4B2-1D38-7B64-BD1101485BC3}"/>
              </a:ext>
            </a:extLst>
          </p:cNvPr>
          <p:cNvSpPr txBox="1"/>
          <p:nvPr/>
        </p:nvSpPr>
        <p:spPr>
          <a:xfrm>
            <a:off x="723900" y="381755"/>
            <a:ext cx="776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latin typeface="Aptos" panose="020B0004020202020204" pitchFamily="34" charset="0"/>
              </a:rPr>
              <a:t>Future </a:t>
            </a:r>
            <a:r>
              <a:rPr lang="it-IT" sz="6000" b="1" dirty="0" err="1">
                <a:latin typeface="Aptos" panose="020B0004020202020204" pitchFamily="34" charset="0"/>
              </a:rPr>
              <a:t>Developments</a:t>
            </a:r>
            <a:endParaRPr lang="it-IT" sz="6000" b="1" dirty="0">
              <a:latin typeface="Aptos" panose="020B0004020202020204" pitchFamily="34" charset="0"/>
            </a:endParaRPr>
          </a:p>
        </p:txBody>
      </p:sp>
      <p:grpSp>
        <p:nvGrpSpPr>
          <p:cNvPr id="6" name="object 9">
            <a:extLst>
              <a:ext uri="{FF2B5EF4-FFF2-40B4-BE49-F238E27FC236}">
                <a16:creationId xmlns:a16="http://schemas.microsoft.com/office/drawing/2014/main" id="{E0D9DAA5-7D5B-46E7-6145-D522D6C4EE61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AF89E64F-41D7-A8AA-AAA2-CA3986E4BF04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0D1E111E-68C2-34F0-5FC0-D5401F35589A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F3F01D-3295-7895-B9DB-227162EE3448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0A9406-9C3C-2F80-5D32-35862536BF03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F683DB7E-DDA7-DC5D-FF52-4277623362F6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5BF83A10-F0C0-5562-F323-96EE3F2EC637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31CC441E-B5E8-78D4-1183-AA0969CED8A3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ADBE7DC-D78F-D518-004F-0BBCB8CEEB00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C08EC62-FFC8-6257-B396-8723EAA51424}"/>
              </a:ext>
            </a:extLst>
          </p:cNvPr>
          <p:cNvSpPr txBox="1"/>
          <p:nvPr/>
        </p:nvSpPr>
        <p:spPr>
          <a:xfrm>
            <a:off x="11637139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" panose="020B0004020202020204" pitchFamily="34" charset="0"/>
              </a:rPr>
              <a:t>16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8C0178-4A74-E9A5-5D13-DA5C9B7D3973}"/>
              </a:ext>
            </a:extLst>
          </p:cNvPr>
          <p:cNvSpPr txBox="1"/>
          <p:nvPr/>
        </p:nvSpPr>
        <p:spPr>
          <a:xfrm>
            <a:off x="723900" y="1539150"/>
            <a:ext cx="1070849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Clinical </a:t>
            </a:r>
            <a:r>
              <a:rPr lang="it-IT" sz="2800" b="1" dirty="0" err="1">
                <a:latin typeface="Aptos" panose="020B0004020202020204" pitchFamily="34" charset="0"/>
              </a:rPr>
              <a:t>Interoperability</a:t>
            </a:r>
            <a:r>
              <a:rPr lang="it-IT" sz="2800" b="1" dirty="0">
                <a:latin typeface="Aptos" panose="020B0004020202020204" pitchFamily="34" charset="0"/>
              </a:rPr>
              <a:t>: </a:t>
            </a:r>
            <a:r>
              <a:rPr lang="it-IT" sz="2800" dirty="0">
                <a:latin typeface="Aptos" panose="020B0004020202020204" pitchFamily="34" charset="0"/>
              </a:rPr>
              <a:t>Integration of HL7/FHIR </a:t>
            </a:r>
            <a:r>
              <a:rPr lang="it-IT" sz="2800" dirty="0" err="1">
                <a:latin typeface="Aptos" panose="020B0004020202020204" pitchFamily="34" charset="0"/>
              </a:rPr>
              <a:t>protocols</a:t>
            </a:r>
            <a:r>
              <a:rPr lang="it-IT" sz="2800" dirty="0">
                <a:latin typeface="Aptos" panose="020B0004020202020204" pitchFamily="34" charset="0"/>
              </a:rPr>
              <a:t> for </a:t>
            </a:r>
            <a:r>
              <a:rPr lang="it-IT" sz="2800" dirty="0" err="1">
                <a:latin typeface="Aptos" panose="020B0004020202020204" pitchFamily="34" charset="0"/>
              </a:rPr>
              <a:t>direct</a:t>
            </a:r>
            <a:r>
              <a:rPr lang="it-IT" sz="2800" dirty="0">
                <a:latin typeface="Aptos" panose="020B0004020202020204" pitchFamily="34" charset="0"/>
              </a:rPr>
              <a:t> connection with Hospital Information Systems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AI </a:t>
            </a:r>
            <a:r>
              <a:rPr lang="it-IT" sz="2800" b="1" dirty="0" err="1">
                <a:latin typeface="Aptos" panose="020B0004020202020204" pitchFamily="34" charset="0"/>
              </a:rPr>
              <a:t>Evolution</a:t>
            </a:r>
            <a:r>
              <a:rPr lang="it-IT" sz="2800" b="1" dirty="0">
                <a:latin typeface="Aptos" panose="020B0004020202020204" pitchFamily="34" charset="0"/>
              </a:rPr>
              <a:t>: </a:t>
            </a:r>
            <a:r>
              <a:rPr lang="it-IT" sz="2800" dirty="0">
                <a:latin typeface="Aptos" panose="020B0004020202020204" pitchFamily="34" charset="0"/>
              </a:rPr>
              <a:t>Adoption of 1D-CNNs for </a:t>
            </a:r>
            <a:r>
              <a:rPr lang="it-IT" sz="2800" dirty="0" err="1">
                <a:latin typeface="Aptos" panose="020B0004020202020204" pitchFamily="34" charset="0"/>
              </a:rPr>
              <a:t>advanced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morphological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analysis</a:t>
            </a:r>
            <a:r>
              <a:rPr lang="it-IT" sz="2800" dirty="0">
                <a:latin typeface="Aptos" panose="020B0004020202020204" pitchFamily="34" charset="0"/>
              </a:rPr>
              <a:t> of ECG </a:t>
            </a:r>
            <a:r>
              <a:rPr lang="it-IT" sz="2800" dirty="0" err="1">
                <a:latin typeface="Aptos" panose="020B0004020202020204" pitchFamily="34" charset="0"/>
              </a:rPr>
              <a:t>signals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Medical</a:t>
            </a:r>
            <a:r>
              <a:rPr lang="it-IT" sz="2800" b="1" dirty="0">
                <a:latin typeface="Aptos" panose="020B0004020202020204" pitchFamily="34" charset="0"/>
              </a:rPr>
              <a:t> Feedback: </a:t>
            </a:r>
            <a:r>
              <a:rPr lang="it-IT" sz="2800" dirty="0">
                <a:latin typeface="Aptos" panose="020B0004020202020204" pitchFamily="34" charset="0"/>
              </a:rPr>
              <a:t>Q&amp;A </a:t>
            </a:r>
            <a:r>
              <a:rPr lang="it-IT" sz="2800" dirty="0" err="1">
                <a:latin typeface="Aptos" panose="020B0004020202020204" pitchFamily="34" charset="0"/>
              </a:rPr>
              <a:t>mechanism</a:t>
            </a:r>
            <a:r>
              <a:rPr lang="it-IT" sz="2800" dirty="0">
                <a:latin typeface="Aptos" panose="020B0004020202020204" pitchFamily="34" charset="0"/>
              </a:rPr>
              <a:t> for </a:t>
            </a:r>
            <a:r>
              <a:rPr lang="it-IT" sz="2800" dirty="0" err="1">
                <a:latin typeface="Aptos" panose="020B0004020202020204" pitchFamily="34" charset="0"/>
              </a:rPr>
              <a:t>continuous</a:t>
            </a:r>
            <a:r>
              <a:rPr lang="it-IT" sz="2800" dirty="0">
                <a:latin typeface="Aptos" panose="020B0004020202020204" pitchFamily="34" charset="0"/>
              </a:rPr>
              <a:t> model re-training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Infrastructure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Scalability</a:t>
            </a:r>
            <a:r>
              <a:rPr lang="it-IT" sz="2800" b="1" dirty="0">
                <a:latin typeface="Aptos" panose="020B0004020202020204" pitchFamily="34" charset="0"/>
              </a:rPr>
              <a:t>: </a:t>
            </a:r>
            <a:r>
              <a:rPr lang="it-IT" sz="2800" dirty="0">
                <a:latin typeface="Aptos" panose="020B0004020202020204" pitchFamily="34" charset="0"/>
              </a:rPr>
              <a:t>Migration from Docker Compose to </a:t>
            </a:r>
            <a:r>
              <a:rPr lang="it-IT" sz="2800" dirty="0" err="1">
                <a:latin typeface="Aptos" panose="020B0004020202020204" pitchFamily="34" charset="0"/>
              </a:rPr>
              <a:t>Kubernetes</a:t>
            </a:r>
            <a:r>
              <a:rPr lang="it-IT" sz="2800" dirty="0">
                <a:latin typeface="Aptos" panose="020B0004020202020204" pitchFamily="34" charset="0"/>
              </a:rPr>
              <a:t> for auto-scaling and </a:t>
            </a:r>
            <a:r>
              <a:rPr lang="it-IT" sz="2800" dirty="0" err="1">
                <a:latin typeface="Aptos" panose="020B0004020202020204" pitchFamily="34" charset="0"/>
              </a:rPr>
              <a:t>transition</a:t>
            </a:r>
            <a:r>
              <a:rPr lang="it-IT" sz="2800" dirty="0">
                <a:latin typeface="Aptos" panose="020B0004020202020204" pitchFamily="34" charset="0"/>
              </a:rPr>
              <a:t> to Message Broker for complete </a:t>
            </a:r>
            <a:r>
              <a:rPr lang="it-IT" sz="2800" dirty="0" err="1">
                <a:latin typeface="Aptos" panose="020B0004020202020204" pitchFamily="34" charset="0"/>
              </a:rPr>
              <a:t>asynchronous</a:t>
            </a:r>
            <a:r>
              <a:rPr lang="it-IT" sz="2800" dirty="0">
                <a:latin typeface="Aptos" panose="020B0004020202020204" pitchFamily="34" charset="0"/>
              </a:rPr>
              <a:t> event-</a:t>
            </a:r>
            <a:r>
              <a:rPr lang="it-IT" sz="2800" dirty="0" err="1">
                <a:latin typeface="Aptos" panose="020B0004020202020204" pitchFamily="34" charset="0"/>
              </a:rPr>
              <a:t>driven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microservices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architecture</a:t>
            </a:r>
            <a:endParaRPr lang="it-IT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43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6337357-804C-D990-7145-52713AE3A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9">
            <a:extLst>
              <a:ext uri="{FF2B5EF4-FFF2-40B4-BE49-F238E27FC236}">
                <a16:creationId xmlns:a16="http://schemas.microsoft.com/office/drawing/2014/main" id="{D74A82B0-1CB7-FC95-2A12-41B81960CB96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1D4820BF-8C3A-F4A3-C49D-8EB2D2F5DDF3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804D13DF-19A5-390D-0309-930FE659F723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CC5A81-4F8B-8762-E9CF-4A24696C8752}"/>
              </a:ext>
            </a:extLst>
          </p:cNvPr>
          <p:cNvSpPr txBox="1"/>
          <p:nvPr/>
        </p:nvSpPr>
        <p:spPr>
          <a:xfrm>
            <a:off x="11444884" y="648926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8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6AE3D88-6281-D53D-E5FC-A8478E9EB33E}"/>
              </a:ext>
            </a:extLst>
          </p:cNvPr>
          <p:cNvSpPr txBox="1"/>
          <p:nvPr/>
        </p:nvSpPr>
        <p:spPr>
          <a:xfrm>
            <a:off x="439017" y="647309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7FA89603-0822-DB66-495B-355BE50CE5FA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F754129C-07F9-F09D-5EAC-5C09D35C9A4C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6784CF6A-E01A-5018-5C3E-799AD38F2146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34A33EF-4860-B8D2-C906-5B9D3D965C3B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709A2C2-2B15-3717-4DA5-377B22727CC0}"/>
              </a:ext>
            </a:extLst>
          </p:cNvPr>
          <p:cNvSpPr txBox="1"/>
          <p:nvPr/>
        </p:nvSpPr>
        <p:spPr>
          <a:xfrm>
            <a:off x="11637140" y="64808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17</a:t>
            </a:r>
            <a:endParaRPr lang="it-IT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3" name="Video senza titolo - Realizzato con Clipchamp (2)">
            <a:hlinkClick r:id="" action="ppaction://media"/>
            <a:extLst>
              <a:ext uri="{FF2B5EF4-FFF2-40B4-BE49-F238E27FC236}">
                <a16:creationId xmlns:a16="http://schemas.microsoft.com/office/drawing/2014/main" id="{606B5FB1-E135-38A2-6E90-9C9283902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5841" b="6089"/>
          <a:stretch>
            <a:fillRect/>
          </a:stretch>
        </p:blipFill>
        <p:spPr>
          <a:xfrm>
            <a:off x="205740" y="286135"/>
            <a:ext cx="11780520" cy="5913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365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A1ADF-4125-7300-E034-A8A468F32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Photo by Luca Cianci on September 19, 2025. May be an image of dinner jacket.">
            <a:extLst>
              <a:ext uri="{FF2B5EF4-FFF2-40B4-BE49-F238E27FC236}">
                <a16:creationId xmlns:a16="http://schemas.microsoft.com/office/drawing/2014/main" id="{BCA29048-84C2-DC49-6173-4A0AE1783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9" t="172" r="30451" b="60823"/>
          <a:stretch>
            <a:fillRect/>
          </a:stretch>
        </p:blipFill>
        <p:spPr bwMode="auto">
          <a:xfrm>
            <a:off x="8452710" y="2213576"/>
            <a:ext cx="2785182" cy="2726412"/>
          </a:xfrm>
          <a:prstGeom prst="flowChartConnector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  <a:reflection stA="0" endPos="65000" dist="50800" dir="5400000" sy="-100000" algn="bl" rotWithShape="0"/>
          </a:effectLst>
        </p:spPr>
      </p:pic>
      <p:grpSp>
        <p:nvGrpSpPr>
          <p:cNvPr id="9" name="object 9">
            <a:extLst>
              <a:ext uri="{FF2B5EF4-FFF2-40B4-BE49-F238E27FC236}">
                <a16:creationId xmlns:a16="http://schemas.microsoft.com/office/drawing/2014/main" id="{6B3111A3-4811-8066-0392-D1AAE8C7C2D6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A0DD81D7-54EE-8605-B018-ED7360F15C4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5585EF9-93AC-7039-29FA-AB3527CC4D4D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A2F5AF6-6C0A-1DED-AF67-E06E2D5831D9}"/>
              </a:ext>
            </a:extLst>
          </p:cNvPr>
          <p:cNvSpPr txBox="1"/>
          <p:nvPr/>
        </p:nvSpPr>
        <p:spPr>
          <a:xfrm>
            <a:off x="107188" y="6473090"/>
            <a:ext cx="429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Software Architecture and Pattern Design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E42436B-96CA-31FC-044B-DF82F95FE32F}"/>
              </a:ext>
            </a:extLst>
          </p:cNvPr>
          <p:cNvSpPr txBox="1"/>
          <p:nvPr/>
        </p:nvSpPr>
        <p:spPr>
          <a:xfrm>
            <a:off x="10394926" y="648082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A.Y. 2025/2026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3DBFC3-77F2-790A-809B-BDF5EC815917}"/>
              </a:ext>
            </a:extLst>
          </p:cNvPr>
          <p:cNvSpPr txBox="1"/>
          <p:nvPr/>
        </p:nvSpPr>
        <p:spPr>
          <a:xfrm>
            <a:off x="772012" y="467234"/>
            <a:ext cx="4448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latin typeface="Aptos" panose="020B0004020202020204" pitchFamily="34" charset="0"/>
              </a:rPr>
              <a:t>Who </a:t>
            </a:r>
            <a:r>
              <a:rPr lang="it-IT" sz="6000" b="1" dirty="0" err="1">
                <a:latin typeface="Aptos" panose="020B0004020202020204" pitchFamily="34" charset="0"/>
              </a:rPr>
              <a:t>We</a:t>
            </a:r>
            <a:r>
              <a:rPr lang="it-IT" sz="6000" b="1" dirty="0">
                <a:latin typeface="Aptos" panose="020B0004020202020204" pitchFamily="34" charset="0"/>
              </a:rPr>
              <a:t> Are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A461856-CBEB-1E9A-9216-84BA49B38DCC}"/>
              </a:ext>
            </a:extLst>
          </p:cNvPr>
          <p:cNvSpPr txBox="1"/>
          <p:nvPr/>
        </p:nvSpPr>
        <p:spPr>
          <a:xfrm>
            <a:off x="772012" y="5099159"/>
            <a:ext cx="29667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800" dirty="0">
                <a:latin typeface="Aptos" panose="020B0004020202020204" pitchFamily="34" charset="0"/>
              </a:rPr>
              <a:t>Roberto</a:t>
            </a:r>
            <a:r>
              <a:rPr lang="it-IT" sz="2800" b="1" dirty="0">
                <a:latin typeface="Aptos" panose="020B0004020202020204" pitchFamily="34" charset="0"/>
              </a:rPr>
              <a:t> Carriero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728212F-648A-FD4F-4D2E-09EE41C1A620}"/>
              </a:ext>
            </a:extLst>
          </p:cNvPr>
          <p:cNvSpPr txBox="1"/>
          <p:nvPr/>
        </p:nvSpPr>
        <p:spPr>
          <a:xfrm>
            <a:off x="4639191" y="5099159"/>
            <a:ext cx="29667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800" dirty="0">
                <a:latin typeface="Aptos" panose="020B0004020202020204" pitchFamily="34" charset="0"/>
              </a:rPr>
              <a:t>Luca</a:t>
            </a:r>
            <a:r>
              <a:rPr lang="it-IT" sz="2800" b="1" dirty="0">
                <a:latin typeface="Aptos" panose="020B0004020202020204" pitchFamily="34" charset="0"/>
              </a:rPr>
              <a:t> Serio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E8A1708-C83B-6A83-B163-D5A96960A3D5}"/>
              </a:ext>
            </a:extLst>
          </p:cNvPr>
          <p:cNvSpPr txBox="1"/>
          <p:nvPr/>
        </p:nvSpPr>
        <p:spPr>
          <a:xfrm>
            <a:off x="8362219" y="5099159"/>
            <a:ext cx="29667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800" dirty="0">
                <a:latin typeface="Aptos" panose="020B0004020202020204" pitchFamily="34" charset="0"/>
              </a:rPr>
              <a:t>Luca</a:t>
            </a:r>
            <a:r>
              <a:rPr lang="it-IT" sz="2800" b="1" dirty="0">
                <a:latin typeface="Aptos" panose="020B0004020202020204" pitchFamily="34" charset="0"/>
              </a:rPr>
              <a:t> Cianci</a:t>
            </a:r>
            <a:endParaRPr lang="it-IT" dirty="0"/>
          </a:p>
        </p:txBody>
      </p:sp>
      <p:pic>
        <p:nvPicPr>
          <p:cNvPr id="19" name="Immagine 18" descr="Immagine che contiene persona, Viso umano, vestiti, cravatta&#10;&#10;Il contenuto generato dall'IA potrebbe non essere corretto.">
            <a:extLst>
              <a:ext uri="{FF2B5EF4-FFF2-40B4-BE49-F238E27FC236}">
                <a16:creationId xmlns:a16="http://schemas.microsoft.com/office/drawing/2014/main" id="{F5289317-0D67-D6AC-974B-3EC67C14E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6" b="24562"/>
          <a:stretch>
            <a:fillRect/>
          </a:stretch>
        </p:blipFill>
        <p:spPr>
          <a:xfrm>
            <a:off x="867808" y="2135239"/>
            <a:ext cx="2775105" cy="2726412"/>
          </a:xfrm>
          <a:prstGeom prst="ellips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026" name="Picture 2" descr="Photo by Luca Serio on September 22, 2025. May be an image of bowtie.">
            <a:extLst>
              <a:ext uri="{FF2B5EF4-FFF2-40B4-BE49-F238E27FC236}">
                <a16:creationId xmlns:a16="http://schemas.microsoft.com/office/drawing/2014/main" id="{8B1D00FE-3D0B-B792-A81E-EB2169FB0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18485" r="19823" b="32191"/>
          <a:stretch>
            <a:fillRect/>
          </a:stretch>
        </p:blipFill>
        <p:spPr bwMode="auto">
          <a:xfrm>
            <a:off x="4729853" y="2135239"/>
            <a:ext cx="2767205" cy="2726412"/>
          </a:xfrm>
          <a:prstGeom prst="ellipse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00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F7311FD-176A-901D-861C-EC4DC40D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0F8B961-C8D8-E606-8AA3-29F063CC30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7" b="21155"/>
          <a:stretch>
            <a:fillRect/>
          </a:stretch>
        </p:blipFill>
        <p:spPr>
          <a:xfrm>
            <a:off x="457200" y="376926"/>
            <a:ext cx="6535282" cy="1107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3C139E-A6CB-B15A-5287-7279220B73A3}"/>
              </a:ext>
            </a:extLst>
          </p:cNvPr>
          <p:cNvSpPr txBox="1"/>
          <p:nvPr/>
        </p:nvSpPr>
        <p:spPr>
          <a:xfrm>
            <a:off x="1010313" y="2921168"/>
            <a:ext cx="101713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latin typeface="Aptos" panose="020B0004020202020204" pitchFamily="34" charset="0"/>
              </a:rPr>
              <a:t>Thank you for your attention!</a:t>
            </a:r>
            <a:endParaRPr lang="it-IT" sz="6000" b="1">
              <a:latin typeface="Aptos" panose="020B0004020202020204" pitchFamily="34" charset="0"/>
            </a:endParaRPr>
          </a:p>
        </p:txBody>
      </p:sp>
      <p:pic>
        <p:nvPicPr>
          <p:cNvPr id="1028" name="Picture 4" descr="SisInfLab - Home - SisInfLab">
            <a:extLst>
              <a:ext uri="{FF2B5EF4-FFF2-40B4-BE49-F238E27FC236}">
                <a16:creationId xmlns:a16="http://schemas.microsoft.com/office/drawing/2014/main" id="{8C6A2BDE-3860-DD86-4EA6-022E1476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86160"/>
            <a:ext cx="2619166" cy="88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object 9">
            <a:extLst>
              <a:ext uri="{FF2B5EF4-FFF2-40B4-BE49-F238E27FC236}">
                <a16:creationId xmlns:a16="http://schemas.microsoft.com/office/drawing/2014/main" id="{79B1DB23-5220-2B40-205D-028116D08B7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5" name="object 10">
              <a:extLst>
                <a:ext uri="{FF2B5EF4-FFF2-40B4-BE49-F238E27FC236}">
                  <a16:creationId xmlns:a16="http://schemas.microsoft.com/office/drawing/2014/main" id="{E73820D4-6025-B0E0-3A7B-78C47641E1A7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1">
              <a:extLst>
                <a:ext uri="{FF2B5EF4-FFF2-40B4-BE49-F238E27FC236}">
                  <a16:creationId xmlns:a16="http://schemas.microsoft.com/office/drawing/2014/main" id="{A67E6597-652E-5B4A-EFD4-2C685CA18630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76B33B-B6AD-42BF-6A68-AA3073679D25}"/>
              </a:ext>
            </a:extLst>
          </p:cNvPr>
          <p:cNvSpPr txBox="1"/>
          <p:nvPr/>
        </p:nvSpPr>
        <p:spPr>
          <a:xfrm>
            <a:off x="107188" y="6473090"/>
            <a:ext cx="429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Software Architecture and Pattern Design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F9A605A-8353-112E-5853-A6F26A6B1DA9}"/>
              </a:ext>
            </a:extLst>
          </p:cNvPr>
          <p:cNvSpPr txBox="1"/>
          <p:nvPr/>
        </p:nvSpPr>
        <p:spPr>
          <a:xfrm>
            <a:off x="10394926" y="648082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A.Y. 2025/2026</a:t>
            </a:r>
          </a:p>
        </p:txBody>
      </p:sp>
    </p:spTree>
    <p:extLst>
      <p:ext uri="{BB962C8B-B14F-4D97-AF65-F5344CB8AC3E}">
        <p14:creationId xmlns:p14="http://schemas.microsoft.com/office/powerpoint/2010/main" val="238493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nto Soccorso e Triage - Delta Informatica">
            <a:extLst>
              <a:ext uri="{FF2B5EF4-FFF2-40B4-BE49-F238E27FC236}">
                <a16:creationId xmlns:a16="http://schemas.microsoft.com/office/drawing/2014/main" id="{CFAF91A9-5D42-F314-A839-F6638B412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t="13033" r="7759" b="17228"/>
          <a:stretch>
            <a:fillRect/>
          </a:stretch>
        </p:blipFill>
        <p:spPr bwMode="auto">
          <a:xfrm>
            <a:off x="7887483" y="3102864"/>
            <a:ext cx="3875381" cy="261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object 9">
            <a:extLst>
              <a:ext uri="{FF2B5EF4-FFF2-40B4-BE49-F238E27FC236}">
                <a16:creationId xmlns:a16="http://schemas.microsoft.com/office/drawing/2014/main" id="{6BBE9099-5CDD-3007-1210-B543A3A8E003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3" name="object 10">
              <a:extLst>
                <a:ext uri="{FF2B5EF4-FFF2-40B4-BE49-F238E27FC236}">
                  <a16:creationId xmlns:a16="http://schemas.microsoft.com/office/drawing/2014/main" id="{9BD870F1-AEB6-F68B-D98F-589DE7126AB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11">
              <a:extLst>
                <a:ext uri="{FF2B5EF4-FFF2-40B4-BE49-F238E27FC236}">
                  <a16:creationId xmlns:a16="http://schemas.microsoft.com/office/drawing/2014/main" id="{DA979EE0-288E-6566-E518-4C99150B0A66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A2E8FA1-4185-62B3-BF0A-3ABD98479D9C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BA55FC4-151F-27B2-172B-5CD5332FE2A5}"/>
              </a:ext>
            </a:extLst>
          </p:cNvPr>
          <p:cNvSpPr txBox="1"/>
          <p:nvPr/>
        </p:nvSpPr>
        <p:spPr>
          <a:xfrm>
            <a:off x="11698856" y="6480829"/>
            <a:ext cx="30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9A47F04-4709-7E4F-5150-AC3A593ED5A3}"/>
              </a:ext>
            </a:extLst>
          </p:cNvPr>
          <p:cNvSpPr txBox="1"/>
          <p:nvPr/>
        </p:nvSpPr>
        <p:spPr>
          <a:xfrm>
            <a:off x="609600" y="381000"/>
            <a:ext cx="4541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err="1">
                <a:latin typeface="Aptos" panose="020B0004020202020204" pitchFamily="34" charset="0"/>
              </a:rPr>
              <a:t>Introduction</a:t>
            </a:r>
            <a:endParaRPr lang="it-IT" sz="6000" b="1">
              <a:latin typeface="Aptos" panose="020B00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E877240-2B0A-8841-50EC-13E979DD0AF6}"/>
              </a:ext>
            </a:extLst>
          </p:cNvPr>
          <p:cNvSpPr txBox="1"/>
          <p:nvPr/>
        </p:nvSpPr>
        <p:spPr>
          <a:xfrm>
            <a:off x="609600" y="1404402"/>
            <a:ext cx="69038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Aptos" panose="020B0004020202020204" pitchFamily="34" charset="0"/>
              </a:rPr>
              <a:t>Problem</a:t>
            </a:r>
          </a:p>
          <a:p>
            <a:pPr algn="just"/>
            <a:endParaRPr lang="en-US" sz="1400" b="1" dirty="0">
              <a:latin typeface="Aptos" panose="020B0004020202020204" pitchFamily="34" charset="0"/>
            </a:endParaRPr>
          </a:p>
          <a:p>
            <a:pPr algn="just"/>
            <a:r>
              <a:rPr lang="it-IT" sz="2800" dirty="0">
                <a:latin typeface="Aptos" panose="020B0004020202020204" pitchFamily="34" charset="0"/>
              </a:rPr>
              <a:t>The </a:t>
            </a:r>
            <a:r>
              <a:rPr lang="it-IT" sz="2800" dirty="0" err="1">
                <a:latin typeface="Aptos" panose="020B0004020202020204" pitchFamily="34" charset="0"/>
              </a:rPr>
              <a:t>current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b="1" dirty="0">
                <a:latin typeface="Aptos" panose="020B0004020202020204" pitchFamily="34" charset="0"/>
              </a:rPr>
              <a:t>triage </a:t>
            </a:r>
            <a:r>
              <a:rPr lang="it-IT" sz="2800" b="1" dirty="0" err="1">
                <a:latin typeface="Aptos" panose="020B0004020202020204" pitchFamily="34" charset="0"/>
              </a:rPr>
              <a:t>process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is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inefficient</a:t>
            </a:r>
            <a:r>
              <a:rPr lang="it-IT" sz="2800" dirty="0">
                <a:latin typeface="Aptos" panose="020B0004020202020204" pitchFamily="34" charset="0"/>
              </a:rPr>
              <a:t>: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Shortage</a:t>
            </a:r>
            <a:r>
              <a:rPr lang="it-IT" sz="2800" dirty="0">
                <a:latin typeface="Aptos" panose="020B0004020202020204" pitchFamily="34" charset="0"/>
              </a:rPr>
              <a:t> of </a:t>
            </a:r>
            <a:r>
              <a:rPr lang="it-IT" sz="2800" dirty="0" err="1">
                <a:latin typeface="Aptos" panose="020B0004020202020204" pitchFamily="34" charset="0"/>
              </a:rPr>
              <a:t>healthcare</a:t>
            </a:r>
            <a:r>
              <a:rPr lang="it-IT" sz="2800" dirty="0">
                <a:latin typeface="Aptos" panose="020B0004020202020204" pitchFamily="34" charset="0"/>
              </a:rPr>
              <a:t> staff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High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patient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inflow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Slow and </a:t>
            </a:r>
            <a:r>
              <a:rPr lang="it-IT" sz="2800" b="1" dirty="0" err="1">
                <a:latin typeface="Aptos" panose="020B0004020202020204" pitchFamily="34" charset="0"/>
              </a:rPr>
              <a:t>redundant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dirty="0">
                <a:latin typeface="Aptos" panose="020B0004020202020204" pitchFamily="34" charset="0"/>
              </a:rPr>
              <a:t>decision-making </a:t>
            </a:r>
            <a:r>
              <a:rPr lang="it-IT" sz="2800" dirty="0" err="1">
                <a:latin typeface="Aptos" panose="020B0004020202020204" pitchFamily="34" charset="0"/>
              </a:rPr>
              <a:t>processes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2800" b="1" dirty="0">
              <a:latin typeface="Aptos" panose="020B0004020202020204" pitchFamily="34" charset="0"/>
            </a:endParaRPr>
          </a:p>
          <a:p>
            <a:pPr algn="just"/>
            <a:r>
              <a:rPr lang="it-IT" sz="2800" b="1" dirty="0" err="1">
                <a:latin typeface="Aptos" panose="020B0004020202020204" pitchFamily="34" charset="0"/>
              </a:rPr>
              <a:t>Consequence</a:t>
            </a:r>
            <a:endParaRPr lang="it-IT" sz="2800" b="1" dirty="0">
              <a:latin typeface="Aptos" panose="020B0004020202020204" pitchFamily="34" charset="0"/>
            </a:endParaRPr>
          </a:p>
          <a:p>
            <a:pPr algn="just"/>
            <a:endParaRPr lang="it-IT" sz="1400" b="1" dirty="0">
              <a:latin typeface="Aptos" panose="020B0004020202020204" pitchFamily="34" charset="0"/>
            </a:endParaRPr>
          </a:p>
          <a:p>
            <a:pPr algn="just"/>
            <a:r>
              <a:rPr lang="en-US" sz="2800" dirty="0">
                <a:latin typeface="Aptos" panose="020B0004020202020204" pitchFamily="34" charset="0"/>
              </a:rPr>
              <a:t>Delays, errors, stress for medical staff</a:t>
            </a:r>
          </a:p>
          <a:p>
            <a:pPr algn="just"/>
            <a:r>
              <a:rPr lang="it-IT" sz="2800" dirty="0">
                <a:latin typeface="Aptos" panose="020B0004020202020204" pitchFamily="34" charset="0"/>
              </a:rPr>
              <a:t>→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en-US" sz="2800" b="1" dirty="0">
                <a:latin typeface="Aptos" panose="020B0004020202020204" pitchFamily="34" charset="0"/>
              </a:rPr>
              <a:t>Deterioration of the patient experience</a:t>
            </a:r>
            <a:endParaRPr lang="it-IT" sz="2800" b="1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674C1DB-7385-E2A7-7609-0065A8C4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B248CF0-AFA9-1996-D476-CD38B2F1ACDF}"/>
              </a:ext>
            </a:extLst>
          </p:cNvPr>
          <p:cNvSpPr txBox="1"/>
          <p:nvPr/>
        </p:nvSpPr>
        <p:spPr>
          <a:xfrm>
            <a:off x="609600" y="1780137"/>
            <a:ext cx="10573512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800" b="1" dirty="0">
                <a:latin typeface="Aptos" panose="020B0004020202020204" pitchFamily="34" charset="0"/>
              </a:rPr>
              <a:t>Solution</a:t>
            </a:r>
          </a:p>
          <a:p>
            <a:pPr algn="just"/>
            <a:endParaRPr lang="en-US" sz="1400" b="1" dirty="0">
              <a:latin typeface="Aptos" panose="020B0004020202020204" pitchFamily="34" charset="0"/>
            </a:endParaRPr>
          </a:p>
          <a:p>
            <a:pPr algn="just"/>
            <a:r>
              <a:rPr lang="it-IT" sz="2800" b="1" dirty="0" err="1">
                <a:latin typeface="Aptos" panose="020B0004020202020204" pitchFamily="34" charset="0"/>
              </a:rPr>
              <a:t>Intelligent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analysis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platform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dirty="0">
                <a:latin typeface="Aptos" panose="020B0004020202020204" pitchFamily="34" charset="0"/>
              </a:rPr>
              <a:t>for doctors</a:t>
            </a:r>
          </a:p>
          <a:p>
            <a:pPr algn="just"/>
            <a:r>
              <a:rPr lang="it-IT" sz="2800" dirty="0">
                <a:latin typeface="Aptos" panose="020B0004020202020204" pitchFamily="34" charset="0"/>
              </a:rPr>
              <a:t>→ </a:t>
            </a:r>
            <a:r>
              <a:rPr lang="it-IT" sz="2800" b="1" dirty="0" err="1">
                <a:latin typeface="Aptos" panose="020B0004020202020204" pitchFamily="34" charset="0"/>
              </a:rPr>
              <a:t>Provides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diagnoses</a:t>
            </a:r>
            <a:r>
              <a:rPr lang="it-IT" sz="2800" b="1" dirty="0">
                <a:latin typeface="Aptos" panose="020B0004020202020204" pitchFamily="34" charset="0"/>
              </a:rPr>
              <a:t> and supports </a:t>
            </a:r>
            <a:r>
              <a:rPr lang="it-IT" sz="2800" b="1" dirty="0" err="1">
                <a:latin typeface="Aptos" panose="020B0004020202020204" pitchFamily="34" charset="0"/>
              </a:rPr>
              <a:t>decisions</a:t>
            </a:r>
            <a:endParaRPr lang="it-IT" sz="2800" b="1" dirty="0">
              <a:latin typeface="Aptos" panose="020B0004020202020204" pitchFamily="34" charset="0"/>
            </a:endParaRPr>
          </a:p>
          <a:p>
            <a:pPr algn="just"/>
            <a:endParaRPr lang="it-IT" sz="2800" dirty="0">
              <a:latin typeface="Aptos" panose="020B0004020202020204" pitchFamily="34" charset="0"/>
            </a:endParaRPr>
          </a:p>
          <a:p>
            <a:pPr algn="just"/>
            <a:r>
              <a:rPr lang="it-IT" sz="2800" b="1" dirty="0">
                <a:latin typeface="Aptos" panose="020B0004020202020204" pitchFamily="34" charset="0"/>
              </a:rPr>
              <a:t>Key Features</a:t>
            </a:r>
          </a:p>
          <a:p>
            <a:pPr algn="just"/>
            <a:endParaRPr lang="it-IT" sz="1400" b="1" dirty="0">
              <a:latin typeface="Aptos" panose="020B0004020202020204" pitchFamily="34" charset="0"/>
            </a:endParaRPr>
          </a:p>
          <a:p>
            <a:pPr marL="457200" indent="-457200" algn="just">
              <a:buFont typeface="Arial"/>
              <a:buChar char="•"/>
            </a:pPr>
            <a:r>
              <a:rPr lang="it-IT" sz="2800" b="1" dirty="0" err="1">
                <a:latin typeface="Aptos"/>
              </a:rPr>
              <a:t>Explainable</a:t>
            </a:r>
            <a:r>
              <a:rPr lang="it-IT" sz="2800" b="1" dirty="0">
                <a:latin typeface="Aptos"/>
              </a:rPr>
              <a:t> AI: </a:t>
            </a:r>
            <a:r>
              <a:rPr lang="en-US" sz="2800" dirty="0">
                <a:latin typeface="Aptos"/>
              </a:rPr>
              <a:t>Multimodal analysis with explanations</a:t>
            </a:r>
            <a:endParaRPr lang="it-IT" sz="2800" dirty="0">
              <a:latin typeface="Aptos"/>
            </a:endParaRPr>
          </a:p>
          <a:p>
            <a:pPr marL="457200" indent="-457200" algn="just">
              <a:buFont typeface="Arial"/>
              <a:buChar char="•"/>
            </a:pPr>
            <a:r>
              <a:rPr lang="it-IT" sz="2800" b="1" dirty="0">
                <a:latin typeface="Aptos"/>
              </a:rPr>
              <a:t>Distributed Architecture: </a:t>
            </a:r>
            <a:r>
              <a:rPr lang="it-IT" sz="2800" dirty="0">
                <a:latin typeface="Aptos"/>
              </a:rPr>
              <a:t>Remote private</a:t>
            </a:r>
            <a:r>
              <a:rPr lang="it-IT" sz="2800" b="1" dirty="0">
                <a:latin typeface="Aptos"/>
              </a:rPr>
              <a:t> </a:t>
            </a:r>
            <a:r>
              <a:rPr lang="it-IT" sz="2800" dirty="0">
                <a:latin typeface="Aptos"/>
              </a:rPr>
              <a:t>and secure access</a:t>
            </a:r>
            <a:endParaRPr lang="it-IT" dirty="0"/>
          </a:p>
          <a:p>
            <a:pPr marL="457200" indent="-457200" algn="just">
              <a:buFont typeface="Arial"/>
              <a:buChar char="•"/>
            </a:pPr>
            <a:r>
              <a:rPr lang="it-IT" sz="2800" b="1" dirty="0">
                <a:latin typeface="Aptos"/>
              </a:rPr>
              <a:t>Clinical Dashboard: </a:t>
            </a:r>
            <a:r>
              <a:rPr lang="en-US" sz="2800" dirty="0">
                <a:latin typeface="Aptos"/>
              </a:rPr>
              <a:t>Interface to manage analysis and reports</a:t>
            </a:r>
            <a:endParaRPr lang="it-IT" dirty="0"/>
          </a:p>
        </p:txBody>
      </p:sp>
      <p:pic>
        <p:nvPicPr>
          <p:cNvPr id="7" name="Immagine 6" descr="Artificial Intelligence Head Icon Vector Ai Icon Vector Design Used In Ai  Concepts Artificial Intelligence Icon Stock Illustration - Download Image  Now - iStock">
            <a:extLst>
              <a:ext uri="{FF2B5EF4-FFF2-40B4-BE49-F238E27FC236}">
                <a16:creationId xmlns:a16="http://schemas.microsoft.com/office/drawing/2014/main" id="{E7146A0F-752F-48F1-2426-8CA591B8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81" t="16830" r="18791" b="15686"/>
          <a:stretch>
            <a:fillRect/>
          </a:stretch>
        </p:blipFill>
        <p:spPr>
          <a:xfrm>
            <a:off x="9366728" y="1697841"/>
            <a:ext cx="2072416" cy="231934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B238DD-29C3-41EF-3505-92631C94ED76}"/>
              </a:ext>
            </a:extLst>
          </p:cNvPr>
          <p:cNvSpPr txBox="1"/>
          <p:nvPr/>
        </p:nvSpPr>
        <p:spPr>
          <a:xfrm>
            <a:off x="609600" y="381000"/>
            <a:ext cx="4541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err="1">
                <a:latin typeface="Aptos" panose="020B0004020202020204" pitchFamily="34" charset="0"/>
              </a:rPr>
              <a:t>Introduction</a:t>
            </a:r>
            <a:endParaRPr lang="it-IT" sz="6000" b="1">
              <a:latin typeface="Aptos" panose="020B0004020202020204" pitchFamily="34" charset="0"/>
            </a:endParaRPr>
          </a:p>
        </p:txBody>
      </p:sp>
      <p:grpSp>
        <p:nvGrpSpPr>
          <p:cNvPr id="8" name="object 9">
            <a:extLst>
              <a:ext uri="{FF2B5EF4-FFF2-40B4-BE49-F238E27FC236}">
                <a16:creationId xmlns:a16="http://schemas.microsoft.com/office/drawing/2014/main" id="{CB5C38D0-985E-1D92-ECEB-F95F6D3CA091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6B708BA0-C73F-1026-D992-6F5CA94AE8F5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D1B87D85-5BCF-9F59-5716-F5EBA1E0351A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1CC06C-6034-9FE6-2A77-CE56A3B12788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B743BC-0D27-670B-2B4B-504AF4A158AC}"/>
              </a:ext>
            </a:extLst>
          </p:cNvPr>
          <p:cNvSpPr txBox="1"/>
          <p:nvPr/>
        </p:nvSpPr>
        <p:spPr>
          <a:xfrm>
            <a:off x="11698856" y="6480829"/>
            <a:ext cx="30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6012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81DB36-9DFC-E87D-8552-C57C2D64B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3E5E8C3-AE96-66EB-B191-7CACB37CB7F4}"/>
              </a:ext>
            </a:extLst>
          </p:cNvPr>
          <p:cNvSpPr txBox="1"/>
          <p:nvPr/>
        </p:nvSpPr>
        <p:spPr>
          <a:xfrm>
            <a:off x="723900" y="365720"/>
            <a:ext cx="92768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err="1">
                <a:latin typeface="Aptos" panose="020B0004020202020204" pitchFamily="34" charset="0"/>
              </a:rPr>
              <a:t>Functional</a:t>
            </a:r>
            <a:r>
              <a:rPr lang="it-IT" sz="6000" b="1">
                <a:latin typeface="Aptos" panose="020B0004020202020204" pitchFamily="34" charset="0"/>
              </a:rPr>
              <a:t> </a:t>
            </a:r>
            <a:r>
              <a:rPr lang="it-IT" sz="6000" b="1" err="1">
                <a:latin typeface="Aptos" panose="020B0004020202020204" pitchFamily="34" charset="0"/>
              </a:rPr>
              <a:t>Requirements</a:t>
            </a:r>
            <a:endParaRPr lang="it-IT" sz="6000" b="1">
              <a:latin typeface="Aptos" panose="020B00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D51F80-6472-41D7-F948-67FE74B264EE}"/>
              </a:ext>
            </a:extLst>
          </p:cNvPr>
          <p:cNvSpPr txBox="1"/>
          <p:nvPr/>
        </p:nvSpPr>
        <p:spPr>
          <a:xfrm>
            <a:off x="723900" y="1588501"/>
            <a:ext cx="106238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Medical</a:t>
            </a:r>
            <a:r>
              <a:rPr lang="it-IT" sz="2800" b="1" dirty="0">
                <a:latin typeface="Aptos" panose="020B0004020202020204" pitchFamily="34" charset="0"/>
              </a:rPr>
              <a:t> Staff Management: </a:t>
            </a:r>
            <a:r>
              <a:rPr lang="en-US" sz="2800" dirty="0">
                <a:latin typeface="Aptos" panose="020B0004020202020204" pitchFamily="34" charset="0"/>
              </a:rPr>
              <a:t>Authentication and authorization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Explainable</a:t>
            </a:r>
            <a:r>
              <a:rPr lang="it-IT" sz="2800" b="1" dirty="0">
                <a:latin typeface="Aptos" panose="020B0004020202020204" pitchFamily="34" charset="0"/>
              </a:rPr>
              <a:t> AI Analysis: </a:t>
            </a:r>
            <a:r>
              <a:rPr lang="en-US" sz="2800" dirty="0">
                <a:latin typeface="Aptos" panose="020B0004020202020204" pitchFamily="34" charset="0"/>
              </a:rPr>
              <a:t>Submission of clinical data for AI-based classification, and generation of explainable reports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Persistent</a:t>
            </a:r>
            <a:r>
              <a:rPr lang="it-IT" sz="2800" b="1" dirty="0">
                <a:latin typeface="Aptos" panose="020B0004020202020204" pitchFamily="34" charset="0"/>
              </a:rPr>
              <a:t> Report Management: </a:t>
            </a:r>
            <a:r>
              <a:rPr lang="en-US" sz="2800" dirty="0">
                <a:latin typeface="Aptos" panose="020B0004020202020204" pitchFamily="34" charset="0"/>
              </a:rPr>
              <a:t>Viewing doctor reports and filtering by patient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Audit and Monitoring: </a:t>
            </a:r>
            <a:r>
              <a:rPr lang="it-IT" sz="2800" dirty="0" err="1">
                <a:latin typeface="Aptos" panose="020B0004020202020204" pitchFamily="34" charset="0"/>
              </a:rPr>
              <a:t>Logging</a:t>
            </a:r>
            <a:r>
              <a:rPr lang="it-IT" sz="2800" dirty="0">
                <a:latin typeface="Aptos" panose="020B0004020202020204" pitchFamily="34" charset="0"/>
              </a:rPr>
              <a:t> of </a:t>
            </a:r>
            <a:r>
              <a:rPr lang="it-IT" sz="2800" dirty="0" err="1">
                <a:latin typeface="Aptos" panose="020B0004020202020204" pitchFamily="34" charset="0"/>
              </a:rPr>
              <a:t>all</a:t>
            </a:r>
            <a:r>
              <a:rPr lang="it-IT" sz="2800" dirty="0">
                <a:latin typeface="Aptos" panose="020B0004020202020204" pitchFamily="34" charset="0"/>
              </a:rPr>
              <a:t> events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CDBEE1-D376-DBD5-47A7-A2AD0296C59E}"/>
              </a:ext>
            </a:extLst>
          </p:cNvPr>
          <p:cNvSpPr txBox="1"/>
          <p:nvPr/>
        </p:nvSpPr>
        <p:spPr>
          <a:xfrm>
            <a:off x="3238499" y="5357605"/>
            <a:ext cx="5714999" cy="578882"/>
          </a:xfrm>
          <a:prstGeom prst="roundRect">
            <a:avLst/>
          </a:prstGeom>
          <a:solidFill>
            <a:srgbClr val="009999">
              <a:alpha val="10196"/>
            </a:srgbClr>
          </a:solidFill>
          <a:ln>
            <a:solidFill>
              <a:srgbClr val="00819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ptos" panose="020B0004020202020204" pitchFamily="34" charset="0"/>
              </a:rPr>
              <a:t>Only authorized </a:t>
            </a:r>
            <a:r>
              <a:rPr lang="en-US" sz="2800">
                <a:latin typeface="Aptos" panose="020B0004020202020204" pitchFamily="34" charset="0"/>
              </a:rPr>
              <a:t>medical staff</a:t>
            </a:r>
            <a:endParaRPr lang="it-IT" sz="2800">
              <a:latin typeface="Aptos" panose="020B0004020202020204" pitchFamily="34" charset="0"/>
            </a:endParaRPr>
          </a:p>
        </p:txBody>
      </p:sp>
      <p:pic>
        <p:nvPicPr>
          <p:cNvPr id="4098" name="Picture 2" descr="Warning - Free signaling icons">
            <a:extLst>
              <a:ext uri="{FF2B5EF4-FFF2-40B4-BE49-F238E27FC236}">
                <a16:creationId xmlns:a16="http://schemas.microsoft.com/office/drawing/2014/main" id="{97EE22C9-38DD-BDD7-9E15-7472908C8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4" y="5119606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object 9">
            <a:extLst>
              <a:ext uri="{FF2B5EF4-FFF2-40B4-BE49-F238E27FC236}">
                <a16:creationId xmlns:a16="http://schemas.microsoft.com/office/drawing/2014/main" id="{30148544-2E4C-D477-FE0D-B8FA9C15925D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2719E25F-C5A7-D71D-03E2-5BBB4CEE272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630A650D-6D9C-3BB0-7160-D500629FE37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B6D5580-0954-D3EA-178F-E950DF6DD20C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DEFBBA0-4501-EC4B-DFFF-5AB546172BD8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60599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73B6AD7-0145-718B-DC07-DBC116BB3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98FE30C-C22A-8D13-4AE8-8F71B4787DEA}"/>
              </a:ext>
            </a:extLst>
          </p:cNvPr>
          <p:cNvSpPr txBox="1"/>
          <p:nvPr/>
        </p:nvSpPr>
        <p:spPr>
          <a:xfrm>
            <a:off x="717964" y="360565"/>
            <a:ext cx="109808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Non-</a:t>
            </a:r>
            <a:r>
              <a:rPr lang="it-IT" sz="6000" b="1" err="1">
                <a:latin typeface="Aptos" panose="020B0004020202020204" pitchFamily="34" charset="0"/>
              </a:rPr>
              <a:t>Functional</a:t>
            </a:r>
            <a:r>
              <a:rPr lang="it-IT" sz="6000" b="1">
                <a:latin typeface="Aptos" panose="020B0004020202020204" pitchFamily="34" charset="0"/>
              </a:rPr>
              <a:t> </a:t>
            </a:r>
            <a:r>
              <a:rPr lang="it-IT" sz="6000" b="1" err="1">
                <a:latin typeface="Aptos" panose="020B0004020202020204" pitchFamily="34" charset="0"/>
              </a:rPr>
              <a:t>Requirements</a:t>
            </a:r>
            <a:endParaRPr lang="it-IT" sz="6000" b="1">
              <a:latin typeface="Aptos" panose="020B00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5443EAD-8907-D5D3-583F-82ADEEFDA602}"/>
              </a:ext>
            </a:extLst>
          </p:cNvPr>
          <p:cNvSpPr txBox="1"/>
          <p:nvPr/>
        </p:nvSpPr>
        <p:spPr>
          <a:xfrm>
            <a:off x="717964" y="1540490"/>
            <a:ext cx="926728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>
                <a:latin typeface="Aptos" panose="020B0004020202020204" pitchFamily="34" charset="0"/>
              </a:rPr>
              <a:t>Privacy and Security: </a:t>
            </a:r>
            <a:r>
              <a:rPr lang="en-US" sz="2800" dirty="0">
                <a:latin typeface="Aptos" panose="020B0004020202020204" pitchFamily="34" charset="0"/>
              </a:rPr>
              <a:t>Anonymization of sensitive data (SHA256), authentication with JSON Web Tokens (JWT)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Traceability</a:t>
            </a:r>
            <a:r>
              <a:rPr lang="it-IT" sz="2800" b="1" dirty="0">
                <a:latin typeface="Aptos" panose="020B0004020202020204" pitchFamily="34" charset="0"/>
              </a:rPr>
              <a:t> and Audit: </a:t>
            </a:r>
            <a:r>
              <a:rPr lang="it-IT" sz="2800" dirty="0" err="1">
                <a:latin typeface="Aptos" panose="020B0004020202020204" pitchFamily="34" charset="0"/>
              </a:rPr>
              <a:t>Asynchronous</a:t>
            </a:r>
            <a:r>
              <a:rPr lang="it-IT" sz="2800" dirty="0">
                <a:latin typeface="Aptos" panose="020B0004020202020204" pitchFamily="34" charset="0"/>
              </a:rPr>
              <a:t> </a:t>
            </a:r>
            <a:r>
              <a:rPr lang="it-IT" sz="2800" dirty="0" err="1">
                <a:latin typeface="Aptos" panose="020B0004020202020204" pitchFamily="34" charset="0"/>
              </a:rPr>
              <a:t>logging</a:t>
            </a:r>
            <a:endParaRPr lang="it-IT" sz="28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Configurable</a:t>
            </a:r>
            <a:r>
              <a:rPr lang="it-IT" sz="2800" b="1" dirty="0">
                <a:latin typeface="Aptos" panose="020B0004020202020204" pitchFamily="34" charset="0"/>
              </a:rPr>
              <a:t> </a:t>
            </a:r>
            <a:r>
              <a:rPr lang="it-IT" sz="2800" b="1" dirty="0" err="1">
                <a:latin typeface="Aptos" panose="020B0004020202020204" pitchFamily="34" charset="0"/>
              </a:rPr>
              <a:t>Response</a:t>
            </a:r>
            <a:r>
              <a:rPr lang="it-IT" sz="2800" b="1" dirty="0">
                <a:latin typeface="Aptos" panose="020B0004020202020204" pitchFamily="34" charset="0"/>
              </a:rPr>
              <a:t> Times: </a:t>
            </a:r>
            <a:r>
              <a:rPr lang="en-US" sz="2800" dirty="0">
                <a:latin typeface="Aptos" panose="020B0004020202020204" pitchFamily="34" charset="0"/>
              </a:rPr>
              <a:t>Runtime choice between faster or more accurate AI models (Swappable AI)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dirty="0" err="1">
                <a:latin typeface="Aptos" panose="020B0004020202020204" pitchFamily="34" charset="0"/>
              </a:rPr>
              <a:t>Scalability</a:t>
            </a:r>
            <a:r>
              <a:rPr lang="it-IT" sz="2800" b="1" dirty="0">
                <a:latin typeface="Aptos" panose="020B0004020202020204" pitchFamily="34" charset="0"/>
              </a:rPr>
              <a:t> and </a:t>
            </a:r>
            <a:r>
              <a:rPr lang="it-IT" sz="2800" b="1" dirty="0" err="1">
                <a:latin typeface="Aptos" panose="020B0004020202020204" pitchFamily="34" charset="0"/>
              </a:rPr>
              <a:t>Maintainability</a:t>
            </a:r>
            <a:r>
              <a:rPr lang="it-IT" sz="2800" b="1" dirty="0">
                <a:latin typeface="Aptos" panose="020B0004020202020204" pitchFamily="34" charset="0"/>
              </a:rPr>
              <a:t>: </a:t>
            </a:r>
            <a:r>
              <a:rPr lang="it-IT" sz="2800" dirty="0" err="1">
                <a:latin typeface="Aptos" panose="020B0004020202020204" pitchFamily="34" charset="0"/>
              </a:rPr>
              <a:t>Containerized</a:t>
            </a:r>
            <a:r>
              <a:rPr lang="it-IT" sz="2800" dirty="0">
                <a:latin typeface="Aptos" panose="020B0004020202020204" pitchFamily="34" charset="0"/>
              </a:rPr>
              <a:t> m</a:t>
            </a:r>
            <a:r>
              <a:rPr lang="en-US" sz="2800" dirty="0" err="1">
                <a:latin typeface="Aptos" panose="020B0004020202020204" pitchFamily="34" charset="0"/>
              </a:rPr>
              <a:t>icroservices</a:t>
            </a:r>
            <a:r>
              <a:rPr lang="en-US" sz="2800" dirty="0">
                <a:latin typeface="Aptos" panose="020B0004020202020204" pitchFamily="34" charset="0"/>
              </a:rPr>
              <a:t> architecture, RESTful APIs, database-per-service</a:t>
            </a:r>
            <a:endParaRPr lang="it-IT" sz="2800" dirty="0">
              <a:latin typeface="Aptos" panose="020B0004020202020204" pitchFamily="34" charset="0"/>
            </a:endParaRPr>
          </a:p>
        </p:txBody>
      </p:sp>
      <p:pic>
        <p:nvPicPr>
          <p:cNvPr id="5126" name="Picture 6" descr="Non-Functional Requirements - UCD IT Services">
            <a:extLst>
              <a:ext uri="{FF2B5EF4-FFF2-40B4-BE49-F238E27FC236}">
                <a16:creationId xmlns:a16="http://schemas.microsoft.com/office/drawing/2014/main" id="{0E228737-AB4A-2F6E-1977-6B279EA6F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 t="659" r="24955" b="-659"/>
          <a:stretch>
            <a:fillRect/>
          </a:stretch>
        </p:blipFill>
        <p:spPr bwMode="auto">
          <a:xfrm>
            <a:off x="10210800" y="2819400"/>
            <a:ext cx="1719953" cy="192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object 9">
            <a:extLst>
              <a:ext uri="{FF2B5EF4-FFF2-40B4-BE49-F238E27FC236}">
                <a16:creationId xmlns:a16="http://schemas.microsoft.com/office/drawing/2014/main" id="{99A39BFB-6EAA-3FAB-7065-40809EBD1857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2B91249E-24A0-43F6-74BD-8F8C230B12E0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1">
              <a:extLst>
                <a:ext uri="{FF2B5EF4-FFF2-40B4-BE49-F238E27FC236}">
                  <a16:creationId xmlns:a16="http://schemas.microsoft.com/office/drawing/2014/main" id="{85F451B4-D568-648D-A2B6-E1C653468809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ABCE984-5E0F-6BCF-F695-1C566CD46A6E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E974DB-5DD5-4C68-AFE9-1819784237DE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7869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A1CE2E5-D78E-9207-8830-E0DD2F5F2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9721CA0-370C-E328-110D-953D9A758ABB}"/>
              </a:ext>
            </a:extLst>
          </p:cNvPr>
          <p:cNvSpPr txBox="1"/>
          <p:nvPr/>
        </p:nvSpPr>
        <p:spPr>
          <a:xfrm>
            <a:off x="723900" y="365720"/>
            <a:ext cx="45768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Architecture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9479A86-E474-AAD0-9442-F3C05EE4880A}"/>
              </a:ext>
            </a:extLst>
          </p:cNvPr>
          <p:cNvSpPr txBox="1"/>
          <p:nvPr/>
        </p:nvSpPr>
        <p:spPr>
          <a:xfrm>
            <a:off x="723900" y="1524000"/>
            <a:ext cx="3009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>
                <a:latin typeface="Aptos" panose="020B0004020202020204" pitchFamily="34" charset="0"/>
              </a:rPr>
              <a:t>UML </a:t>
            </a:r>
            <a:r>
              <a:rPr lang="it-IT" sz="2800" err="1">
                <a:latin typeface="Aptos" panose="020B0004020202020204" pitchFamily="34" charset="0"/>
              </a:rPr>
              <a:t>Diagram</a:t>
            </a:r>
            <a:endParaRPr lang="it-IT" sz="2800">
              <a:latin typeface="Aptos" panose="020B0004020202020204" pitchFamily="34" charset="0"/>
            </a:endParaRPr>
          </a:p>
          <a:p>
            <a:pPr algn="just"/>
            <a:r>
              <a:rPr lang="it-IT" sz="2800" b="1">
                <a:latin typeface="Aptos" panose="020B0004020202020204" pitchFamily="34" charset="0"/>
              </a:rPr>
              <a:t>Components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2E29BC67-3622-11F3-5042-DC4991CD6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8850" y="176965"/>
            <a:ext cx="9092288" cy="6303864"/>
          </a:xfrm>
          <a:prstGeom prst="rect">
            <a:avLst/>
          </a:prstGeom>
        </p:spPr>
      </p:pic>
      <p:grpSp>
        <p:nvGrpSpPr>
          <p:cNvPr id="5" name="object 9">
            <a:extLst>
              <a:ext uri="{FF2B5EF4-FFF2-40B4-BE49-F238E27FC236}">
                <a16:creationId xmlns:a16="http://schemas.microsoft.com/office/drawing/2014/main" id="{0F67B3AA-7243-7BBF-55A9-B6342F246E16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33379CFF-6C06-EB42-B02F-24DD129D6311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BB3B6CAB-3ED1-E02C-2B89-7B710BFBA08D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8D85FA6-5F0D-1A67-5DD3-4F42197121B6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39D153-8F8C-BAAA-0FCD-456C9B730D5D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3465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8E6C8AE-63FC-8A96-38A4-8AA34808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160DC9-4268-3040-4C5B-3C0D7B1364B1}"/>
              </a:ext>
            </a:extLst>
          </p:cNvPr>
          <p:cNvSpPr txBox="1"/>
          <p:nvPr/>
        </p:nvSpPr>
        <p:spPr>
          <a:xfrm>
            <a:off x="723900" y="365720"/>
            <a:ext cx="57502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Design Patterns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15ECF5C-018A-1D97-6AB1-765A51AE7265}"/>
              </a:ext>
            </a:extLst>
          </p:cNvPr>
          <p:cNvSpPr txBox="1"/>
          <p:nvPr/>
        </p:nvSpPr>
        <p:spPr>
          <a:xfrm>
            <a:off x="838200" y="1676400"/>
            <a:ext cx="103251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>
                <a:latin typeface="Aptos" panose="020B0004020202020204" pitchFamily="34" charset="0"/>
              </a:rPr>
              <a:t>Each service </a:t>
            </a:r>
            <a:r>
              <a:rPr lang="en-US" sz="2800">
                <a:latin typeface="Aptos" panose="020B0004020202020204" pitchFamily="34" charset="0"/>
              </a:rPr>
              <a:t>is associated with at least one </a:t>
            </a:r>
            <a:r>
              <a:rPr lang="en-US" sz="2800" b="1">
                <a:latin typeface="Aptos" panose="020B0004020202020204" pitchFamily="34" charset="0"/>
              </a:rPr>
              <a:t>design</a:t>
            </a:r>
            <a:r>
              <a:rPr lang="en-US" sz="2800">
                <a:latin typeface="Aptos" panose="020B0004020202020204" pitchFamily="34" charset="0"/>
              </a:rPr>
              <a:t> </a:t>
            </a:r>
            <a:r>
              <a:rPr lang="it-IT" sz="2800" b="1">
                <a:latin typeface="Aptos" panose="020B0004020202020204" pitchFamily="34" charset="0"/>
              </a:rPr>
              <a:t>pattern</a:t>
            </a:r>
            <a:endParaRPr lang="it-IT" sz="2800">
              <a:latin typeface="Aptos" panose="020B0004020202020204" pitchFamily="34" charset="0"/>
            </a:endParaRPr>
          </a:p>
          <a:p>
            <a:pPr algn="just"/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Gateway: </a:t>
            </a:r>
            <a:r>
              <a:rPr lang="it-IT" sz="2800" err="1">
                <a:latin typeface="Aptos" panose="020B0004020202020204" pitchFamily="34" charset="0"/>
              </a:rPr>
              <a:t>Facade</a:t>
            </a:r>
            <a:endParaRPr lang="it-IT" sz="28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Authentication: </a:t>
            </a:r>
            <a:r>
              <a:rPr lang="it-IT" sz="2800">
                <a:latin typeface="Aptos" panose="020B0004020202020204" pitchFamily="34" charset="0"/>
              </a:rPr>
              <a:t>Repository, Observer (</a:t>
            </a:r>
            <a:r>
              <a:rPr lang="it-IT" sz="2800" err="1">
                <a:latin typeface="Aptos" panose="020B0004020202020204" pitchFamily="34" charset="0"/>
              </a:rPr>
              <a:t>Subject</a:t>
            </a:r>
            <a:r>
              <a:rPr lang="it-IT" sz="2800">
                <a:latin typeface="Aptos" panose="020B0004020202020204" pitchFamily="34" charset="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Data Processing: </a:t>
            </a:r>
            <a:r>
              <a:rPr lang="it-IT" sz="2800">
                <a:latin typeface="Aptos" panose="020B0004020202020204" pitchFamily="34" charset="0"/>
              </a:rPr>
              <a:t>Chain of </a:t>
            </a:r>
            <a:r>
              <a:rPr lang="it-IT" sz="2800" err="1">
                <a:latin typeface="Aptos" panose="020B0004020202020204" pitchFamily="34" charset="0"/>
              </a:rPr>
              <a:t>Responsibility</a:t>
            </a:r>
            <a:r>
              <a:rPr lang="it-IT" sz="2800">
                <a:latin typeface="Aptos" panose="020B0004020202020204" pitchFamily="34" charset="0"/>
              </a:rPr>
              <a:t>, Repository, Observer (</a:t>
            </a:r>
            <a:r>
              <a:rPr lang="it-IT" sz="2800" err="1">
                <a:latin typeface="Aptos" panose="020B0004020202020204" pitchFamily="34" charset="0"/>
              </a:rPr>
              <a:t>Subject</a:t>
            </a:r>
            <a:r>
              <a:rPr lang="it-IT" sz="2800">
                <a:latin typeface="Aptos" panose="020B0004020202020204" pitchFamily="34" charset="0"/>
              </a:rPr>
              <a:t>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 err="1">
                <a:latin typeface="Aptos" panose="020B0004020202020204" pitchFamily="34" charset="0"/>
              </a:rPr>
              <a:t>Explainable</a:t>
            </a:r>
            <a:r>
              <a:rPr lang="it-IT" sz="2800" b="1">
                <a:latin typeface="Aptos" panose="020B0004020202020204" pitchFamily="34" charset="0"/>
              </a:rPr>
              <a:t> AI: </a:t>
            </a:r>
            <a:r>
              <a:rPr lang="it-IT" sz="2800">
                <a:latin typeface="Aptos" panose="020B0004020202020204" pitchFamily="34" charset="0"/>
              </a:rPr>
              <a:t>Strategy, Repository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Audit: </a:t>
            </a:r>
            <a:r>
              <a:rPr lang="it-IT" sz="2800">
                <a:latin typeface="Aptos" panose="020B0004020202020204" pitchFamily="34" charset="0"/>
              </a:rPr>
              <a:t>Observer, Repository</a:t>
            </a:r>
            <a:endParaRPr lang="it-IT" sz="2800" b="1">
              <a:latin typeface="Aptos" panose="020B0004020202020204" pitchFamily="34" charset="0"/>
            </a:endParaRPr>
          </a:p>
        </p:txBody>
      </p:sp>
      <p:pic>
        <p:nvPicPr>
          <p:cNvPr id="9218" name="Picture 2" descr="Design Patterns - bgasparotto">
            <a:extLst>
              <a:ext uri="{FF2B5EF4-FFF2-40B4-BE49-F238E27FC236}">
                <a16:creationId xmlns:a16="http://schemas.microsoft.com/office/drawing/2014/main" id="{8F4DC8FE-1E52-449B-C008-218CE9A8D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495800"/>
            <a:ext cx="3324950" cy="17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object 9">
            <a:extLst>
              <a:ext uri="{FF2B5EF4-FFF2-40B4-BE49-F238E27FC236}">
                <a16:creationId xmlns:a16="http://schemas.microsoft.com/office/drawing/2014/main" id="{5DED9057-1C05-1EB3-856C-D0AB5FC2AFA3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19D3A005-986A-9FB5-74F9-488DEEB97C44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0427C6A3-5035-9CF9-DC07-6AB44D2BC890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ECA7A5-9628-9F40-C92D-973C6815F7C6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57C76C-7679-20C5-2075-8CCA7E24D9FB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253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BD7FEB-3D4E-EEC8-BDF6-2A4B5E7E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pi icon simple thin line flat symbol | Premium Vector">
            <a:extLst>
              <a:ext uri="{FF2B5EF4-FFF2-40B4-BE49-F238E27FC236}">
                <a16:creationId xmlns:a16="http://schemas.microsoft.com/office/drawing/2014/main" id="{8323E0A4-3513-B019-C57A-57AFD97E1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12699" r="18367" b="13370"/>
          <a:stretch>
            <a:fillRect/>
          </a:stretch>
        </p:blipFill>
        <p:spPr bwMode="auto">
          <a:xfrm>
            <a:off x="9751951" y="3243901"/>
            <a:ext cx="1692933" cy="20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7AB6765-1958-F209-E2AF-3EE738D5690E}"/>
              </a:ext>
            </a:extLst>
          </p:cNvPr>
          <p:cNvSpPr txBox="1"/>
          <p:nvPr/>
        </p:nvSpPr>
        <p:spPr>
          <a:xfrm>
            <a:off x="723900" y="365720"/>
            <a:ext cx="10934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>
                <a:latin typeface="Aptos" panose="020B0004020202020204" pitchFamily="34" charset="0"/>
              </a:rPr>
              <a:t>Application Programming</a:t>
            </a:r>
          </a:p>
          <a:p>
            <a:r>
              <a:rPr lang="it-IT" sz="6000" b="1">
                <a:latin typeface="Aptos" panose="020B0004020202020204" pitchFamily="34" charset="0"/>
              </a:rPr>
              <a:t>Interface (API)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5BD2A3-640F-37F5-FD6A-6E43379E67D5}"/>
              </a:ext>
            </a:extLst>
          </p:cNvPr>
          <p:cNvSpPr txBox="1"/>
          <p:nvPr/>
        </p:nvSpPr>
        <p:spPr>
          <a:xfrm>
            <a:off x="747116" y="2829808"/>
            <a:ext cx="8343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b="1">
                <a:latin typeface="Aptos" panose="020B0004020202020204" pitchFamily="34" charset="0"/>
              </a:rPr>
              <a:t>Public endpoints</a:t>
            </a:r>
          </a:p>
          <a:p>
            <a:pPr algn="just"/>
            <a:endParaRPr lang="it-IT" sz="1400" b="1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POST /</a:t>
            </a:r>
            <a:r>
              <a:rPr lang="it-IT" sz="2800" b="1" err="1">
                <a:latin typeface="Aptos" panose="020B0004020202020204" pitchFamily="34" charset="0"/>
              </a:rPr>
              <a:t>register</a:t>
            </a:r>
            <a:r>
              <a:rPr lang="it-IT" sz="2800" b="1">
                <a:latin typeface="Aptos" panose="020B0004020202020204" pitchFamily="34" charset="0"/>
              </a:rPr>
              <a:t>: </a:t>
            </a:r>
            <a:r>
              <a:rPr lang="it-IT" sz="2800" err="1">
                <a:latin typeface="Aptos" panose="020B0004020202020204" pitchFamily="34" charset="0"/>
              </a:rPr>
              <a:t>Allows</a:t>
            </a:r>
            <a:r>
              <a:rPr lang="it-IT" sz="2800">
                <a:latin typeface="Aptos" panose="020B0004020202020204" pitchFamily="34" charset="0"/>
              </a:rPr>
              <a:t> </a:t>
            </a:r>
            <a:r>
              <a:rPr lang="it-IT" sz="2800" err="1">
                <a:latin typeface="Aptos" panose="020B0004020202020204" pitchFamily="34" charset="0"/>
              </a:rPr>
              <a:t>medical</a:t>
            </a:r>
            <a:r>
              <a:rPr lang="it-IT" sz="2800">
                <a:latin typeface="Aptos" panose="020B0004020202020204" pitchFamily="34" charset="0"/>
              </a:rPr>
              <a:t> staff </a:t>
            </a:r>
            <a:r>
              <a:rPr lang="it-IT" sz="2800" err="1">
                <a:latin typeface="Aptos" panose="020B0004020202020204" pitchFamily="34" charset="0"/>
              </a:rPr>
              <a:t>registration</a:t>
            </a:r>
            <a:endParaRPr lang="it-IT" sz="28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t-IT" sz="1400">
              <a:latin typeface="Aptos" panose="020B00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it-IT" sz="2800" b="1">
                <a:latin typeface="Aptos" panose="020B0004020202020204" pitchFamily="34" charset="0"/>
              </a:rPr>
              <a:t>POST /login: </a:t>
            </a:r>
            <a:r>
              <a:rPr lang="en-US" sz="2800">
                <a:latin typeface="Aptos" panose="020B0004020202020204" pitchFamily="34" charset="0"/>
              </a:rPr>
              <a:t>Authenticates the user and generates a JWT token, required for protected endpoints</a:t>
            </a:r>
            <a:endParaRPr lang="it-IT" sz="2800">
              <a:latin typeface="Aptos" panose="020B0004020202020204" pitchFamily="34" charset="0"/>
            </a:endParaRPr>
          </a:p>
        </p:txBody>
      </p:sp>
      <p:grpSp>
        <p:nvGrpSpPr>
          <p:cNvPr id="5" name="object 9">
            <a:extLst>
              <a:ext uri="{FF2B5EF4-FFF2-40B4-BE49-F238E27FC236}">
                <a16:creationId xmlns:a16="http://schemas.microsoft.com/office/drawing/2014/main" id="{4FC32F88-A9EB-F182-E39B-B235317DD15C}"/>
              </a:ext>
            </a:extLst>
          </p:cNvPr>
          <p:cNvGrpSpPr/>
          <p:nvPr/>
        </p:nvGrpSpPr>
        <p:grpSpPr>
          <a:xfrm>
            <a:off x="-7209" y="6455826"/>
            <a:ext cx="12211050" cy="403860"/>
            <a:chOff x="-7209" y="6455826"/>
            <a:chExt cx="12211050" cy="403860"/>
          </a:xfrm>
          <a:solidFill>
            <a:srgbClr val="009999"/>
          </a:solidFill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6C05112D-31C6-0EEF-E9D5-3C3E638B85A2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12191619" y="0"/>
                  </a:moveTo>
                  <a:lnTo>
                    <a:pt x="0" y="0"/>
                  </a:lnTo>
                  <a:lnTo>
                    <a:pt x="0" y="384657"/>
                  </a:lnTo>
                  <a:lnTo>
                    <a:pt x="12191619" y="384657"/>
                  </a:lnTo>
                  <a:lnTo>
                    <a:pt x="121916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6AA035BB-0D8C-D4C2-31D7-1E40A017942F}"/>
                </a:ext>
              </a:extLst>
            </p:cNvPr>
            <p:cNvSpPr/>
            <p:nvPr/>
          </p:nvSpPr>
          <p:spPr>
            <a:xfrm>
              <a:off x="2315" y="6465351"/>
              <a:ext cx="12192000" cy="384810"/>
            </a:xfrm>
            <a:custGeom>
              <a:avLst/>
              <a:gdLst/>
              <a:ahLst/>
              <a:cxnLst/>
              <a:rect l="l" t="t" r="r" b="b"/>
              <a:pathLst>
                <a:path w="12192000" h="384809">
                  <a:moveTo>
                    <a:pt x="0" y="384657"/>
                  </a:moveTo>
                  <a:lnTo>
                    <a:pt x="12191619" y="384657"/>
                  </a:lnTo>
                  <a:lnTo>
                    <a:pt x="12191619" y="0"/>
                  </a:lnTo>
                  <a:lnTo>
                    <a:pt x="0" y="0"/>
                  </a:lnTo>
                  <a:lnTo>
                    <a:pt x="0" y="384657"/>
                  </a:lnTo>
                  <a:close/>
                </a:path>
              </a:pathLst>
            </a:custGeom>
            <a:grpFill/>
            <a:ln w="19050">
              <a:solidFill>
                <a:srgbClr val="00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25A562-9D39-682B-B049-5E3C7BF5B96D}"/>
              </a:ext>
            </a:extLst>
          </p:cNvPr>
          <p:cNvSpPr txBox="1"/>
          <p:nvPr/>
        </p:nvSpPr>
        <p:spPr>
          <a:xfrm>
            <a:off x="76200" y="6473090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Group 9 - </a:t>
            </a:r>
            <a:r>
              <a:rPr lang="it-IT" err="1">
                <a:solidFill>
                  <a:schemeClr val="bg1"/>
                </a:solidFill>
                <a:latin typeface="Aptos" panose="020B0004020202020204" pitchFamily="34" charset="0"/>
              </a:rPr>
              <a:t>EarlyCare</a:t>
            </a:r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 Gateway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4ACBA9-D944-F734-9B01-7E41FF65FC65}"/>
              </a:ext>
            </a:extLst>
          </p:cNvPr>
          <p:cNvSpPr txBox="1"/>
          <p:nvPr/>
        </p:nvSpPr>
        <p:spPr>
          <a:xfrm>
            <a:off x="11698855" y="64808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" panose="020B00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0441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859</Words>
  <Application>Microsoft Office PowerPoint</Application>
  <PresentationFormat>Widescreen</PresentationFormat>
  <Paragraphs>213</Paragraphs>
  <Slides>20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Aptos</vt:lpstr>
      <vt:lpstr>Arial</vt:lpstr>
      <vt:lpstr>Trebuchet MS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Giovanni Mignogna</dc:creator>
  <cp:lastModifiedBy>CARRIERO ROBERTO</cp:lastModifiedBy>
  <cp:revision>1</cp:revision>
  <dcterms:created xsi:type="dcterms:W3CDTF">2025-10-25T17:39:58Z</dcterms:created>
  <dcterms:modified xsi:type="dcterms:W3CDTF">2025-12-15T22:06:23Z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2025-10-06T00:00:00Z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2025-10-25T00:00:00Z</vt:filetime>
  </property>
  <property fmtid="{D5CDD505-2E9C-101B-9397-08002B2CF9AE}" pid="5" name="Producer">
    <vt:lpwstr>Microsoft® PowerPoint® per Microsoft 365</vt:lpwstr>
  </property>
</Properties>
</file>